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52" r:id="rId2"/>
  </p:sldMasterIdLst>
  <p:sldIdLst>
    <p:sldId id="256" r:id="rId3"/>
    <p:sldId id="257" r:id="rId4"/>
    <p:sldId id="259" r:id="rId5"/>
    <p:sldId id="261" r:id="rId6"/>
    <p:sldId id="285" r:id="rId7"/>
    <p:sldId id="264" r:id="rId8"/>
    <p:sldId id="263" r:id="rId9"/>
    <p:sldId id="286" r:id="rId10"/>
    <p:sldId id="267" r:id="rId11"/>
    <p:sldId id="268" r:id="rId12"/>
    <p:sldId id="287" r:id="rId13"/>
    <p:sldId id="271" r:id="rId14"/>
    <p:sldId id="272" r:id="rId15"/>
    <p:sldId id="260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1" autoAdjust="0"/>
    <p:restoredTop sz="94660"/>
  </p:normalViewPr>
  <p:slideViewPr>
    <p:cSldViewPr>
      <p:cViewPr varScale="1">
        <p:scale>
          <a:sx n="87" d="100"/>
          <a:sy n="87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88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17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9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8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6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3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7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A37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8E78ADA-8635-430D-B711-868E8C8BBB36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24D8EF6-92BE-49F9-913E-FDDEA5B734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image" Target="../media/image8.png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8.wav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60987" y="2553452"/>
            <a:ext cx="5206684" cy="148748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Rice Up on Vocab!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Mr. </a:t>
            </a:r>
            <a:r>
              <a:rPr lang="en-US" dirty="0" err="1" smtClean="0"/>
              <a:t>Kazi</a:t>
            </a:r>
            <a:endParaRPr lang="en-US" dirty="0"/>
          </a:p>
        </p:txBody>
      </p:sp>
      <p:sp>
        <p:nvSpPr>
          <p:cNvPr id="4" name="Action Button: Sound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5791200" y="5715000"/>
            <a:ext cx="762000" cy="7620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"/>
            <a:ext cx="2132256" cy="2132256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53" y="2438400"/>
            <a:ext cx="33337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14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3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/>
          </a:p>
          <a:p>
            <a:pPr algn="ctr"/>
            <a:endParaRPr lang="en-US" sz="5400" dirty="0"/>
          </a:p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Correct</a:t>
            </a:r>
            <a:r>
              <a:rPr lang="en-US" sz="5400" dirty="0" smtClean="0"/>
              <a:t>!</a:t>
            </a:r>
            <a:endParaRPr lang="en-US" sz="5400" dirty="0"/>
          </a:p>
        </p:txBody>
      </p:sp>
      <p:sp>
        <p:nvSpPr>
          <p:cNvPr id="3" name="Action Button: Forward or Next 2">
            <a:hlinkClick r:id="" action="ppaction://hlinkshowjump?jump=nextslide" highlightClick="1">
              <a:snd r:embed="rId3" name="arrow.wav"/>
            </a:hlinkClick>
          </p:cNvPr>
          <p:cNvSpPr/>
          <p:nvPr/>
        </p:nvSpPr>
        <p:spPr>
          <a:xfrm>
            <a:off x="7010400" y="5791200"/>
            <a:ext cx="19050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PASS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50" y="1676399"/>
            <a:ext cx="3008750" cy="245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6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48768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option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means</a:t>
            </a:r>
            <a:r>
              <a:rPr lang="en-US" sz="4800" b="1" dirty="0" smtClean="0">
                <a:solidFill>
                  <a:schemeClr val="bg1"/>
                </a:solidFill>
              </a:rPr>
              <a:t>: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Action Button: Custom 3">
            <a:hlinkClick r:id="" action="ppaction://hlinkshowjump?jump=nextslide" highlightClick="1">
              <a:snd r:embed="rId2" name="drumroll.wav"/>
            </a:hlinkClick>
          </p:cNvPr>
          <p:cNvSpPr/>
          <p:nvPr/>
        </p:nvSpPr>
        <p:spPr>
          <a:xfrm>
            <a:off x="547255" y="34290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choice</a:t>
            </a:r>
            <a:endParaRPr lang="en-US" sz="4000" dirty="0"/>
          </a:p>
        </p:txBody>
      </p:sp>
      <p:sp>
        <p:nvSpPr>
          <p:cNvPr id="6" name="Action Button: Custom 5">
            <a:hlinkClick r:id="" action="ppaction://hlinkshowjump?jump=nextslide" highlightClick="1">
              <a:snd r:embed="rId2" name="drumroll.wav"/>
            </a:hlinkClick>
          </p:cNvPr>
          <p:cNvSpPr/>
          <p:nvPr/>
        </p:nvSpPr>
        <p:spPr>
          <a:xfrm>
            <a:off x="554182" y="49530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goof</a:t>
            </a:r>
            <a:endParaRPr lang="en-US" sz="4000" dirty="0"/>
          </a:p>
        </p:txBody>
      </p:sp>
      <p:sp>
        <p:nvSpPr>
          <p:cNvPr id="7" name="Action Button: Custom 6">
            <a:hlinkClick r:id="rId3" action="ppaction://hlinksldjump" highlightClick="1">
              <a:snd r:embed="rId2" name="drumroll.wav"/>
            </a:hlinkClick>
          </p:cNvPr>
          <p:cNvSpPr/>
          <p:nvPr/>
        </p:nvSpPr>
        <p:spPr>
          <a:xfrm>
            <a:off x="3581400" y="3449782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sickness</a:t>
            </a:r>
            <a:endParaRPr lang="en-US" sz="4000" dirty="0"/>
          </a:p>
        </p:txBody>
      </p:sp>
      <p:sp>
        <p:nvSpPr>
          <p:cNvPr id="8" name="Action Button: Custom 7">
            <a:hlinkClick r:id="" action="ppaction://hlinkshowjump?jump=nextslide" highlightClick="1">
              <a:snd r:embed="rId2" name="drumroll.wav"/>
            </a:hlinkClick>
          </p:cNvPr>
          <p:cNvSpPr/>
          <p:nvPr/>
        </p:nvSpPr>
        <p:spPr>
          <a:xfrm>
            <a:off x="3581400" y="49530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pity</a:t>
            </a:r>
            <a:endParaRPr lang="en-US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"/>
            <a:ext cx="301148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7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FF00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Try Again!</a:t>
            </a:r>
            <a:endParaRPr lang="en-US" sz="5400" dirty="0"/>
          </a:p>
        </p:txBody>
      </p:sp>
      <p:sp>
        <p:nvSpPr>
          <p:cNvPr id="3" name="Action Button: Back or Previous 2">
            <a:hlinkClick r:id="" action="ppaction://hlinkshowjump?jump=previousslide" highlightClick="1">
              <a:snd r:embed="rId3" name="laser.wav"/>
            </a:hlinkClick>
          </p:cNvPr>
          <p:cNvSpPr/>
          <p:nvPr/>
        </p:nvSpPr>
        <p:spPr>
          <a:xfrm>
            <a:off x="7086600" y="5791199"/>
            <a:ext cx="1828800" cy="831273"/>
          </a:xfrm>
          <a:prstGeom prst="actionButtonBackPrevious">
            <a:avLst/>
          </a:prstGeom>
          <a:ln w="635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rId4" action="ppaction://hlinksldjump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7030A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QUIT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863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3" name="Action Button: Forward or Next 2">
            <a:hlinkClick r:id="" action="ppaction://hlinkshowjump?jump=nextslide" highlightClick="1">
              <a:snd r:embed="rId3" name="arrow.wav"/>
            </a:hlinkClick>
          </p:cNvPr>
          <p:cNvSpPr/>
          <p:nvPr/>
        </p:nvSpPr>
        <p:spPr>
          <a:xfrm>
            <a:off x="7010400" y="5791200"/>
            <a:ext cx="19050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8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shreg.wav"/>
          </p:stSnd>
        </p:sndAc>
      </p:transition>
    </mc:Choice>
    <mc:Fallback xmlns="">
      <p:transition spd="slow"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You Win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823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92707"/>
            <a:ext cx="32385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3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51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5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48768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Teacher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means</a:t>
            </a:r>
            <a:r>
              <a:rPr lang="en-US" sz="4800" b="1" dirty="0" smtClean="0">
                <a:solidFill>
                  <a:schemeClr val="bg1"/>
                </a:solidFill>
              </a:rPr>
              <a:t>: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Action Button: Custom 3">
            <a:hlinkClick r:id="" action="ppaction://hlinkshowjump?jump=nextslide" highlightClick="1">
              <a:snd r:embed="rId2" name="drumroll.wav"/>
            </a:hlinkClick>
          </p:cNvPr>
          <p:cNvSpPr/>
          <p:nvPr/>
        </p:nvSpPr>
        <p:spPr>
          <a:xfrm>
            <a:off x="547255" y="34290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map</a:t>
            </a:r>
            <a:endParaRPr lang="en-US" sz="4000" dirty="0"/>
          </a:p>
        </p:txBody>
      </p:sp>
      <p:sp>
        <p:nvSpPr>
          <p:cNvPr id="6" name="Action Button: Custom 5">
            <a:hlinkClick r:id="" action="ppaction://hlinkshowjump?jump=nextslide" highlightClick="1">
              <a:snd r:embed="rId2" name="drumroll.wav"/>
            </a:hlinkClick>
          </p:cNvPr>
          <p:cNvSpPr/>
          <p:nvPr/>
        </p:nvSpPr>
        <p:spPr>
          <a:xfrm>
            <a:off x="554182" y="49530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label</a:t>
            </a:r>
            <a:endParaRPr lang="en-US" sz="4000" dirty="0"/>
          </a:p>
        </p:txBody>
      </p:sp>
      <p:sp>
        <p:nvSpPr>
          <p:cNvPr id="7" name="Action Button: Custom 6">
            <a:hlinkClick r:id="rId3" action="ppaction://hlinksldjump" highlightClick="1">
              <a:snd r:embed="rId2" name="drumroll.wav"/>
            </a:hlinkClick>
          </p:cNvPr>
          <p:cNvSpPr/>
          <p:nvPr/>
        </p:nvSpPr>
        <p:spPr>
          <a:xfrm>
            <a:off x="3581400" y="3449782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instructor</a:t>
            </a:r>
            <a:endParaRPr lang="en-US" sz="4000" dirty="0"/>
          </a:p>
        </p:txBody>
      </p:sp>
      <p:sp>
        <p:nvSpPr>
          <p:cNvPr id="8" name="Action Button: Custom 7">
            <a:hlinkClick r:id="" action="ppaction://hlinkshowjump?jump=nextslide" highlightClick="1">
              <a:snd r:embed="rId2" name="drumroll.wav"/>
            </a:hlinkClick>
          </p:cNvPr>
          <p:cNvSpPr/>
          <p:nvPr/>
        </p:nvSpPr>
        <p:spPr>
          <a:xfrm>
            <a:off x="3581400" y="49530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fabric</a:t>
            </a:r>
            <a:endParaRPr lang="en-US" sz="4000" dirty="0"/>
          </a:p>
        </p:txBody>
      </p:sp>
      <p:pic>
        <p:nvPicPr>
          <p:cNvPr id="2050" name="Picture 2" descr="C:\Users\admin\Desktop\emptybow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6314"/>
            <a:ext cx="2972215" cy="25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FF00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Try Again!</a:t>
            </a:r>
            <a:endParaRPr lang="en-US" sz="5400" dirty="0"/>
          </a:p>
        </p:txBody>
      </p:sp>
      <p:sp>
        <p:nvSpPr>
          <p:cNvPr id="3" name="Action Button: Back or Previous 2">
            <a:hlinkClick r:id="" action="ppaction://hlinkshowjump?jump=previousslide" highlightClick="1">
              <a:snd r:embed="rId3" name="hammer.wav"/>
            </a:hlinkClick>
          </p:cNvPr>
          <p:cNvSpPr/>
          <p:nvPr/>
        </p:nvSpPr>
        <p:spPr>
          <a:xfrm>
            <a:off x="7086600" y="5791199"/>
            <a:ext cx="1828800" cy="8312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  <a:p>
            <a:pPr algn="ctr"/>
            <a:endParaRPr lang="en-US" sz="5400" dirty="0" smtClean="0"/>
          </a:p>
          <a:p>
            <a:pPr algn="ctr"/>
            <a:endParaRPr lang="en-US" sz="5400" dirty="0"/>
          </a:p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3" name="Action Button: Forward or Next 2">
            <a:hlinkClick r:id="" action="ppaction://hlinkshowjump?jump=nextslide" highlightClick="1">
              <a:snd r:embed="rId3" name="cashreg.wav"/>
            </a:hlinkClick>
          </p:cNvPr>
          <p:cNvSpPr/>
          <p:nvPr/>
        </p:nvSpPr>
        <p:spPr>
          <a:xfrm>
            <a:off x="7010400" y="5791200"/>
            <a:ext cx="19050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40" y="1600200"/>
            <a:ext cx="2990919" cy="238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48768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Silent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means</a:t>
            </a:r>
            <a:r>
              <a:rPr lang="en-US" sz="4800" b="1" dirty="0" smtClean="0">
                <a:solidFill>
                  <a:schemeClr val="bg1"/>
                </a:solidFill>
              </a:rPr>
              <a:t>: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Action Button: Custom 3">
            <a:hlinkClick r:id="rId2" action="ppaction://hlinksldjump" highlightClick="1">
              <a:snd r:embed="rId3" name="drumroll.wav"/>
            </a:hlinkClick>
          </p:cNvPr>
          <p:cNvSpPr/>
          <p:nvPr/>
        </p:nvSpPr>
        <p:spPr>
          <a:xfrm>
            <a:off x="547255" y="34290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great</a:t>
            </a:r>
            <a:endParaRPr lang="en-US" sz="4000" dirty="0"/>
          </a:p>
        </p:txBody>
      </p:sp>
      <p:sp>
        <p:nvSpPr>
          <p:cNvPr id="6" name="Action Button: Custom 5">
            <a:hlinkClick r:id="rId2" action="ppaction://hlinksldjump" highlightClick="1">
              <a:snd r:embed="rId3" name="drumroll.wav"/>
            </a:hlinkClick>
          </p:cNvPr>
          <p:cNvSpPr/>
          <p:nvPr/>
        </p:nvSpPr>
        <p:spPr>
          <a:xfrm>
            <a:off x="554182" y="49530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ill</a:t>
            </a:r>
            <a:endParaRPr lang="en-US" sz="4000" dirty="0"/>
          </a:p>
        </p:txBody>
      </p:sp>
      <p:sp>
        <p:nvSpPr>
          <p:cNvPr id="7" name="Action Button: Custom 6">
            <a:hlinkClick r:id="rId2" action="ppaction://hlinksldjump" highlightClick="1">
              <a:snd r:embed="rId3" name="drumroll.wav"/>
            </a:hlinkClick>
          </p:cNvPr>
          <p:cNvSpPr/>
          <p:nvPr/>
        </p:nvSpPr>
        <p:spPr>
          <a:xfrm>
            <a:off x="3581400" y="3449782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last</a:t>
            </a:r>
            <a:endParaRPr lang="en-US" sz="4000" dirty="0"/>
          </a:p>
        </p:txBody>
      </p:sp>
      <p:sp>
        <p:nvSpPr>
          <p:cNvPr id="8" name="Action Button: Custom 7">
            <a:hlinkClick r:id="rId4" action="ppaction://hlinksldjump" highlightClick="1">
              <a:snd r:embed="rId3" name="drumroll.wav"/>
            </a:hlinkClick>
          </p:cNvPr>
          <p:cNvSpPr/>
          <p:nvPr/>
        </p:nvSpPr>
        <p:spPr>
          <a:xfrm>
            <a:off x="3581400" y="49530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quiet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6571"/>
            <a:ext cx="3276600" cy="260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7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FF00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Try Again!</a:t>
            </a:r>
            <a:endParaRPr lang="en-US" sz="5400" dirty="0"/>
          </a:p>
        </p:txBody>
      </p:sp>
      <p:sp>
        <p:nvSpPr>
          <p:cNvPr id="3" name="Action Button: Back or Previous 2">
            <a:hlinkClick r:id="" action="ppaction://hlinkshowjump?jump=previousslide" highlightClick="1">
              <a:snd r:embed="rId2" name="laser.wav"/>
            </a:hlinkClick>
          </p:cNvPr>
          <p:cNvSpPr/>
          <p:nvPr/>
        </p:nvSpPr>
        <p:spPr>
          <a:xfrm>
            <a:off x="7086600" y="5791199"/>
            <a:ext cx="1828800" cy="831273"/>
          </a:xfrm>
          <a:prstGeom prst="actionButtonBackPrevious">
            <a:avLst/>
          </a:prstGeom>
          <a:ln w="635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7030A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3" action="ppaction://hlinksldjump"/>
              </a:rPr>
              <a:t>QUIT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51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Correct!</a:t>
            </a:r>
            <a:endParaRPr lang="en-US" sz="5400" dirty="0"/>
          </a:p>
        </p:txBody>
      </p:sp>
      <p:sp>
        <p:nvSpPr>
          <p:cNvPr id="3" name="Action Button: Forward or Next 2">
            <a:hlinkClick r:id="" action="ppaction://hlinkshowjump?jump=nextslide" highlightClick="1">
              <a:snd r:embed="rId3" name="arrow.wav"/>
            </a:hlinkClick>
          </p:cNvPr>
          <p:cNvSpPr/>
          <p:nvPr/>
        </p:nvSpPr>
        <p:spPr>
          <a:xfrm>
            <a:off x="7010400" y="5791200"/>
            <a:ext cx="1905000" cy="838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00B05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PASS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81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48768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gifted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means</a:t>
            </a:r>
            <a:r>
              <a:rPr lang="en-US" sz="4800" b="1" dirty="0" smtClean="0">
                <a:solidFill>
                  <a:schemeClr val="bg1"/>
                </a:solidFill>
              </a:rPr>
              <a:t>: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Action Button: Custom 3">
            <a:hlinkClick r:id="" action="ppaction://hlinkshowjump?jump=nextslide" highlightClick="1">
              <a:snd r:embed="rId2" name="drumroll.wav"/>
            </a:hlinkClick>
          </p:cNvPr>
          <p:cNvSpPr/>
          <p:nvPr/>
        </p:nvSpPr>
        <p:spPr>
          <a:xfrm>
            <a:off x="547255" y="34290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6" name="Action Button: Custom 5">
            <a:hlinkClick r:id="" action="ppaction://hlinkshowjump?jump=nextslide" highlightClick="1">
              <a:snd r:embed="rId2" name="drumroll.wav"/>
            </a:hlinkClick>
          </p:cNvPr>
          <p:cNvSpPr/>
          <p:nvPr/>
        </p:nvSpPr>
        <p:spPr>
          <a:xfrm>
            <a:off x="554182" y="49530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7" name="Action Button: Custom 6">
            <a:hlinkClick r:id="rId3" action="ppaction://hlinksldjump" highlightClick="1">
              <a:snd r:embed="rId2" name="drumroll.wav"/>
            </a:hlinkClick>
          </p:cNvPr>
          <p:cNvSpPr/>
          <p:nvPr/>
        </p:nvSpPr>
        <p:spPr>
          <a:xfrm>
            <a:off x="3581400" y="3449782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8" name="Action Button: Custom 7">
            <a:hlinkClick r:id="" action="ppaction://hlinkshowjump?jump=nextslide" highlightClick="1">
              <a:snd r:embed="rId2" name="drumroll.wav"/>
            </a:hlinkClick>
          </p:cNvPr>
          <p:cNvSpPr/>
          <p:nvPr/>
        </p:nvSpPr>
        <p:spPr>
          <a:xfrm>
            <a:off x="3581400" y="4953000"/>
            <a:ext cx="2286000" cy="914400"/>
          </a:xfrm>
          <a:prstGeom prst="actionButtonBlank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57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28800" y="1219200"/>
            <a:ext cx="6019800" cy="4114800"/>
          </a:xfrm>
          <a:prstGeom prst="wedgeEllipseCallout">
            <a:avLst/>
          </a:prstGeom>
          <a:solidFill>
            <a:srgbClr val="FF0000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Try Again!</a:t>
            </a:r>
            <a:endParaRPr lang="en-US" sz="5400" dirty="0"/>
          </a:p>
        </p:txBody>
      </p:sp>
      <p:sp>
        <p:nvSpPr>
          <p:cNvPr id="3" name="Action Button: Back or Previous 2">
            <a:hlinkClick r:id="" action="ppaction://hlinkshowjump?jump=previousslide" highlightClick="1">
              <a:snd r:embed="rId3" name="laser.wav"/>
            </a:hlinkClick>
          </p:cNvPr>
          <p:cNvSpPr/>
          <p:nvPr/>
        </p:nvSpPr>
        <p:spPr>
          <a:xfrm>
            <a:off x="7086600" y="5791199"/>
            <a:ext cx="1828800" cy="831273"/>
          </a:xfrm>
          <a:prstGeom prst="actionButtonBackPrevious">
            <a:avLst/>
          </a:prstGeom>
          <a:ln w="635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/>
        </p:nvSpPr>
        <p:spPr>
          <a:xfrm>
            <a:off x="228600" y="5798126"/>
            <a:ext cx="1828800" cy="831273"/>
          </a:xfrm>
          <a:prstGeom prst="actionButtonBlank">
            <a:avLst/>
          </a:prstGeom>
          <a:solidFill>
            <a:srgbClr val="7030A0"/>
          </a:solidFill>
          <a:ln w="63500"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hlinkClick r:id="rId4" action="ppaction://hlinksldjump"/>
              </a:rPr>
              <a:t>QUIT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842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omb.wav"/>
          </p:stSnd>
        </p:sndAc>
      </p:transition>
    </mc:Choice>
    <mc:Fallback xmlns="">
      <p:transition spd="slow"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58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Austin</vt:lpstr>
      <vt:lpstr>Rice Up on Vocab!</vt:lpstr>
      <vt:lpstr>Teacher means:</vt:lpstr>
      <vt:lpstr>PowerPoint Presentation</vt:lpstr>
      <vt:lpstr>PowerPoint Presentation</vt:lpstr>
      <vt:lpstr>Silent means:</vt:lpstr>
      <vt:lpstr>PowerPoint Presentation</vt:lpstr>
      <vt:lpstr>PowerPoint Presentation</vt:lpstr>
      <vt:lpstr>gifted means:</vt:lpstr>
      <vt:lpstr>PowerPoint Presentation</vt:lpstr>
      <vt:lpstr>PowerPoint Presentation</vt:lpstr>
      <vt:lpstr>option means:</vt:lpstr>
      <vt:lpstr>PowerPoint Presentation</vt:lpstr>
      <vt:lpstr>PowerPoint Presentation</vt:lpstr>
      <vt:lpstr>PowerPoint Presentation</vt:lpstr>
      <vt:lpstr>PowerPoint Presentation</vt:lpstr>
    </vt:vector>
  </TitlesOfParts>
  <Company>NYCDOE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Game Show</dc:title>
  <dc:creator>admin</dc:creator>
  <cp:lastModifiedBy>Admin</cp:lastModifiedBy>
  <cp:revision>33</cp:revision>
  <dcterms:created xsi:type="dcterms:W3CDTF">2018-01-24T03:24:01Z</dcterms:created>
  <dcterms:modified xsi:type="dcterms:W3CDTF">2018-11-08T14:14:14Z</dcterms:modified>
</cp:coreProperties>
</file>