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04" r:id="rId2"/>
  </p:sldMasterIdLst>
  <p:sldIdLst>
    <p:sldId id="256" r:id="rId3"/>
    <p:sldId id="257" r:id="rId4"/>
    <p:sldId id="259" r:id="rId5"/>
    <p:sldId id="261" r:id="rId6"/>
    <p:sldId id="262" r:id="rId7"/>
    <p:sldId id="264" r:id="rId8"/>
    <p:sldId id="263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60" r:id="rId28"/>
    <p:sldId id="26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1" autoAdjust="0"/>
    <p:restoredTop sz="94660"/>
  </p:normalViewPr>
  <p:slideViewPr>
    <p:cSldViewPr>
      <p:cViewPr varScale="1">
        <p:scale>
          <a:sx n="87" d="100"/>
          <a:sy n="87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98E78ADA-8635-430D-B711-868E8C8BBB3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98E78ADA-8635-430D-B711-868E8C8BBB3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8E78ADA-8635-430D-B711-868E8C8BBB3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5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17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99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87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68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34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38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98E78ADA-8635-430D-B711-868E8C8BBB3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1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37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8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98E78ADA-8635-430D-B711-868E8C8BBB3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98E78ADA-8635-430D-B711-868E8C8BBB3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8E78ADA-8635-430D-B711-868E8C8BBB3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98E78ADA-8635-430D-B711-868E8C8BBB3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98E78ADA-8635-430D-B711-868E8C8BBB3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8E78ADA-8635-430D-B711-868E8C8BBB3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98E78ADA-8635-430D-B711-868E8C8BBB3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98E78ADA-8635-430D-B711-868E8C8BBB3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78ADA-8635-430D-B711-868E8C8BBB3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5.wav"/><Relationship Id="rId4" Type="http://schemas.openxmlformats.org/officeDocument/2006/relationships/slide" Target="slide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13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9.wav"/><Relationship Id="rId4" Type="http://schemas.openxmlformats.org/officeDocument/2006/relationships/slide" Target="slide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5.wav"/><Relationship Id="rId4" Type="http://schemas.openxmlformats.org/officeDocument/2006/relationships/slide" Target="slide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audio" Target="../media/audio1.wav"/><Relationship Id="rId5" Type="http://schemas.openxmlformats.org/officeDocument/2006/relationships/slide" Target="slide16.xml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9.wav"/><Relationship Id="rId4" Type="http://schemas.openxmlformats.org/officeDocument/2006/relationships/slide" Target="slide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5.wav"/><Relationship Id="rId4" Type="http://schemas.openxmlformats.org/officeDocument/2006/relationships/slide" Target="slide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slide" Target="slide18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9.wav"/><Relationship Id="rId4" Type="http://schemas.openxmlformats.org/officeDocument/2006/relationships/slide" Target="slide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5.wav"/><Relationship Id="rId4" Type="http://schemas.openxmlformats.org/officeDocument/2006/relationships/slide" Target="slide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slide" Target="slide21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9.wav"/><Relationship Id="rId4" Type="http://schemas.openxmlformats.org/officeDocument/2006/relationships/slide" Target="slide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5.wav"/><Relationship Id="rId4" Type="http://schemas.openxmlformats.org/officeDocument/2006/relationships/slide" Target="slide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audio" Target="../media/audio1.wav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9.wav"/><Relationship Id="rId4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5.wav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3.wav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openxmlformats.org/officeDocument/2006/relationships/slide" Target="slide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10.xml"/><Relationship Id="rId4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9.wav"/><Relationship Id="rId4" Type="http://schemas.openxmlformats.org/officeDocument/2006/relationships/slide" Target="slide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-138635" y="3240874"/>
            <a:ext cx="6919024" cy="1606102"/>
          </a:xfrm>
        </p:spPr>
        <p:txBody>
          <a:bodyPr>
            <a:noAutofit/>
          </a:bodyPr>
          <a:lstStyle/>
          <a:p>
            <a:r>
              <a:rPr lang="en-US" sz="6600" dirty="0" smtClean="0"/>
              <a:t>My Game Show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Mr. </a:t>
            </a:r>
            <a:r>
              <a:rPr lang="en-US" dirty="0" err="1" smtClean="0"/>
              <a:t>Kazi</a:t>
            </a:r>
            <a:endParaRPr lang="en-US" dirty="0"/>
          </a:p>
        </p:txBody>
      </p:sp>
      <p:sp>
        <p:nvSpPr>
          <p:cNvPr id="4" name="Action Button: Sound 3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5791200" y="5715000"/>
            <a:ext cx="762000" cy="7620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8158">
            <a:off x="3894840" y="465841"/>
            <a:ext cx="2254214" cy="225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31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828800" y="1219200"/>
            <a:ext cx="6019800" cy="4114800"/>
          </a:xfrm>
          <a:prstGeom prst="wedgeEllipseCallout">
            <a:avLst/>
          </a:prstGeom>
          <a:solidFill>
            <a:srgbClr val="00B05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Correct!</a:t>
            </a:r>
            <a:endParaRPr lang="en-US" sz="5400" dirty="0"/>
          </a:p>
        </p:txBody>
      </p:sp>
      <p:sp>
        <p:nvSpPr>
          <p:cNvPr id="3" name="Action Button: Forward or Next 2">
            <a:hlinkClick r:id="" action="ppaction://hlinkshowjump?jump=nextslide" highlightClick="1">
              <a:snd r:embed="rId3" name="arrow.wav"/>
            </a:hlinkClick>
          </p:cNvPr>
          <p:cNvSpPr/>
          <p:nvPr/>
        </p:nvSpPr>
        <p:spPr>
          <a:xfrm>
            <a:off x="7010400" y="5791200"/>
            <a:ext cx="19050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228600" y="5798126"/>
            <a:ext cx="1828800" cy="831273"/>
          </a:xfrm>
          <a:prstGeom prst="actionButtonBlank">
            <a:avLst/>
          </a:prstGeom>
          <a:solidFill>
            <a:srgbClr val="00B050"/>
          </a:solidFill>
          <a:ln w="635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hlinkClick r:id="rId4" action="ppaction://hlinksldjump"/>
              </a:rPr>
              <a:t>PASS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76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shreg.wav"/>
          </p:stSnd>
        </p:sndAc>
      </p:transition>
    </mc:Choice>
    <mc:Fallback xmlns="">
      <p:transition spd="slow"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761" y="1308389"/>
            <a:ext cx="3955205" cy="375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Which continent?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5" name="Action Button: Custom 4">
            <a:hlinkClick r:id="rId3" action="ppaction://hlinksldjump" highlightClick="1">
              <a:snd r:embed="rId4" name="drumroll.wav"/>
            </a:hlinkClick>
          </p:cNvPr>
          <p:cNvSpPr/>
          <p:nvPr/>
        </p:nvSpPr>
        <p:spPr>
          <a:xfrm>
            <a:off x="152400" y="2556163"/>
            <a:ext cx="2286000" cy="91440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Asia</a:t>
            </a:r>
            <a:endParaRPr lang="en-US" sz="4000" dirty="0"/>
          </a:p>
        </p:txBody>
      </p:sp>
      <p:sp>
        <p:nvSpPr>
          <p:cNvPr id="6" name="Action Button: Custom 5">
            <a:hlinkClick r:id="rId3" action="ppaction://hlinksldjump" highlightClick="1">
              <a:snd r:embed="rId4" name="drumroll.wav"/>
            </a:hlinkClick>
          </p:cNvPr>
          <p:cNvSpPr/>
          <p:nvPr/>
        </p:nvSpPr>
        <p:spPr>
          <a:xfrm>
            <a:off x="152400" y="4114800"/>
            <a:ext cx="2286000" cy="91440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Europe</a:t>
            </a:r>
            <a:endParaRPr lang="en-US" sz="4000" dirty="0"/>
          </a:p>
        </p:txBody>
      </p:sp>
      <p:sp>
        <p:nvSpPr>
          <p:cNvPr id="7" name="Action Button: Custom 6">
            <a:hlinkClick r:id="rId5" action="ppaction://hlinksldjump" highlightClick="1">
              <a:snd r:embed="rId4" name="drumroll.wav"/>
            </a:hlinkClick>
          </p:cNvPr>
          <p:cNvSpPr/>
          <p:nvPr/>
        </p:nvSpPr>
        <p:spPr>
          <a:xfrm>
            <a:off x="2667000" y="2556163"/>
            <a:ext cx="2286000" cy="91440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Africa</a:t>
            </a:r>
            <a:endParaRPr lang="en-US" sz="4000" dirty="0"/>
          </a:p>
        </p:txBody>
      </p:sp>
      <p:sp>
        <p:nvSpPr>
          <p:cNvPr id="8" name="Action Button: Custom 7">
            <a:hlinkClick r:id="rId3" action="ppaction://hlinksldjump" highlightClick="1">
              <a:snd r:embed="rId4" name="drumroll.wav"/>
            </a:hlinkClick>
          </p:cNvPr>
          <p:cNvSpPr/>
          <p:nvPr/>
        </p:nvSpPr>
        <p:spPr>
          <a:xfrm>
            <a:off x="2667000" y="4114800"/>
            <a:ext cx="2286000" cy="91440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USA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363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828800" y="1219200"/>
            <a:ext cx="6019800" cy="4114800"/>
          </a:xfrm>
          <a:prstGeom prst="wedgeEllipseCallout">
            <a:avLst/>
          </a:prstGeom>
          <a:solidFill>
            <a:srgbClr val="FF00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Try Again!</a:t>
            </a:r>
            <a:endParaRPr lang="en-US" sz="5400" dirty="0"/>
          </a:p>
        </p:txBody>
      </p:sp>
      <p:sp>
        <p:nvSpPr>
          <p:cNvPr id="3" name="Action Button: Back or Previous 2">
            <a:hlinkClick r:id="" action="ppaction://hlinkshowjump?jump=previousslide" highlightClick="1">
              <a:snd r:embed="rId3" name="laser.wav"/>
            </a:hlinkClick>
          </p:cNvPr>
          <p:cNvSpPr/>
          <p:nvPr/>
        </p:nvSpPr>
        <p:spPr>
          <a:xfrm>
            <a:off x="7086600" y="5791199"/>
            <a:ext cx="1828800" cy="831273"/>
          </a:xfrm>
          <a:prstGeom prst="actionButtonBackPrevious">
            <a:avLst/>
          </a:prstGeom>
          <a:ln w="63500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228600" y="5798126"/>
            <a:ext cx="1828800" cy="831273"/>
          </a:xfrm>
          <a:prstGeom prst="actionButtonBlank">
            <a:avLst/>
          </a:prstGeom>
          <a:solidFill>
            <a:srgbClr val="7030A0"/>
          </a:solidFill>
          <a:ln w="635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hlinkClick r:id="rId4" action="ppaction://hlinksldjump"/>
              </a:rPr>
              <a:t>QUIT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63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omb.wav"/>
          </p:stSnd>
        </p:sndAc>
      </p:transition>
    </mc:Choice>
    <mc:Fallback xmlns="">
      <p:transition spd="slow"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828800" y="1219200"/>
            <a:ext cx="6019800" cy="4114800"/>
          </a:xfrm>
          <a:prstGeom prst="wedgeEllipseCallout">
            <a:avLst/>
          </a:prstGeom>
          <a:solidFill>
            <a:srgbClr val="00B05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Correct!</a:t>
            </a:r>
            <a:endParaRPr lang="en-US" sz="5400" dirty="0"/>
          </a:p>
        </p:txBody>
      </p:sp>
      <p:sp>
        <p:nvSpPr>
          <p:cNvPr id="3" name="Action Button: Forward or Next 2">
            <a:hlinkClick r:id="" action="ppaction://hlinkshowjump?jump=nextslide" highlightClick="1">
              <a:snd r:embed="rId3" name="arrow.wav"/>
            </a:hlinkClick>
          </p:cNvPr>
          <p:cNvSpPr/>
          <p:nvPr/>
        </p:nvSpPr>
        <p:spPr>
          <a:xfrm>
            <a:off x="7010400" y="5791200"/>
            <a:ext cx="19050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228600" y="5798126"/>
            <a:ext cx="1828800" cy="831273"/>
          </a:xfrm>
          <a:prstGeom prst="actionButtonBlank">
            <a:avLst/>
          </a:prstGeom>
          <a:solidFill>
            <a:srgbClr val="00B050"/>
          </a:solidFill>
          <a:ln w="635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hlinkClick r:id="rId4" action="ppaction://hlinksldjump"/>
              </a:rPr>
              <a:t>PASS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418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shreg.wav"/>
          </p:stSnd>
        </p:sndAc>
      </p:transition>
    </mc:Choice>
    <mc:Fallback xmlns="">
      <p:transition spd="slow"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6096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2" y="152400"/>
            <a:ext cx="8229600" cy="1143000"/>
          </a:xfrm>
        </p:spPr>
        <p:txBody>
          <a:bodyPr/>
          <a:lstStyle/>
          <a:p>
            <a:r>
              <a:rPr lang="en-US" dirty="0" smtClean="0"/>
              <a:t>Name that computer part!</a:t>
            </a:r>
            <a:endParaRPr lang="en-US" dirty="0"/>
          </a:p>
        </p:txBody>
      </p:sp>
      <p:sp>
        <p:nvSpPr>
          <p:cNvPr id="4" name="Action Button: Custom 3">
            <a:hlinkClick r:id="rId3" action="ppaction://hlinksldjump" highlightClick="1">
              <a:snd r:embed="rId4" name="coin.wav"/>
            </a:hlinkClick>
          </p:cNvPr>
          <p:cNvSpPr/>
          <p:nvPr/>
        </p:nvSpPr>
        <p:spPr>
          <a:xfrm>
            <a:off x="6178062" y="5404338"/>
            <a:ext cx="2438400" cy="1143000"/>
          </a:xfrm>
          <a:prstGeom prst="actionButtonBlank">
            <a:avLst/>
          </a:prstGeom>
          <a:solidFill>
            <a:srgbClr val="FFC000">
              <a:alpha val="91000"/>
            </a:srgbClr>
          </a:solidFill>
          <a:effectLst>
            <a:outerShdw blurRad="508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Mouse</a:t>
            </a:r>
            <a:endParaRPr lang="en-US" sz="4000" dirty="0"/>
          </a:p>
        </p:txBody>
      </p:sp>
      <p:sp>
        <p:nvSpPr>
          <p:cNvPr id="5" name="Action Button: Custom 4">
            <a:hlinkClick r:id="rId5" action="ppaction://hlinksldjump" highlightClick="1">
              <a:snd r:embed="rId6" name="applause.wav"/>
            </a:hlinkClick>
          </p:cNvPr>
          <p:cNvSpPr/>
          <p:nvPr/>
        </p:nvSpPr>
        <p:spPr>
          <a:xfrm>
            <a:off x="3276600" y="5404338"/>
            <a:ext cx="2438400" cy="1143000"/>
          </a:xfrm>
          <a:prstGeom prst="actionButtonBlank">
            <a:avLst/>
          </a:prstGeom>
          <a:solidFill>
            <a:srgbClr val="FFC000">
              <a:alpha val="92000"/>
            </a:srgbClr>
          </a:solidFill>
          <a:effectLst>
            <a:outerShdw blurRad="508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Monitor</a:t>
            </a:r>
            <a:endParaRPr lang="en-US" sz="4000" dirty="0"/>
          </a:p>
        </p:txBody>
      </p:sp>
      <p:sp>
        <p:nvSpPr>
          <p:cNvPr id="6" name="Action Button: Custom 5">
            <a:hlinkClick r:id="rId3" action="ppaction://hlinksldjump" highlightClick="1">
              <a:snd r:embed="rId4" name="coin.wav"/>
            </a:hlinkClick>
          </p:cNvPr>
          <p:cNvSpPr/>
          <p:nvPr/>
        </p:nvSpPr>
        <p:spPr>
          <a:xfrm>
            <a:off x="381000" y="5410200"/>
            <a:ext cx="2438400" cy="1143000"/>
          </a:xfrm>
          <a:prstGeom prst="actionButtonBlank">
            <a:avLst/>
          </a:prstGeom>
          <a:solidFill>
            <a:srgbClr val="FFC000">
              <a:alpha val="94000"/>
            </a:srgbClr>
          </a:solidFill>
          <a:effectLst>
            <a:outerShdw blurRad="50800" dist="50800" dir="5400000" algn="ctr" rotWithShape="0">
              <a:srgbClr val="00B0F0">
                <a:alpha val="8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Keyboard</a:t>
            </a:r>
            <a:endParaRPr lang="en-US" sz="4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096000" y="2819400"/>
            <a:ext cx="2127738" cy="8858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2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828800" y="1219200"/>
            <a:ext cx="6019800" cy="4114800"/>
          </a:xfrm>
          <a:prstGeom prst="wedgeEllipseCallout">
            <a:avLst/>
          </a:prstGeom>
          <a:solidFill>
            <a:srgbClr val="FF00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Try Again!</a:t>
            </a:r>
            <a:endParaRPr lang="en-US" sz="5400" dirty="0"/>
          </a:p>
        </p:txBody>
      </p:sp>
      <p:sp>
        <p:nvSpPr>
          <p:cNvPr id="3" name="Action Button: Back or Previous 2">
            <a:hlinkClick r:id="" action="ppaction://hlinkshowjump?jump=previousslide" highlightClick="1">
              <a:snd r:embed="rId3" name="laser.wav"/>
            </a:hlinkClick>
          </p:cNvPr>
          <p:cNvSpPr/>
          <p:nvPr/>
        </p:nvSpPr>
        <p:spPr>
          <a:xfrm>
            <a:off x="7086600" y="5791199"/>
            <a:ext cx="1828800" cy="831273"/>
          </a:xfrm>
          <a:prstGeom prst="actionButtonBackPrevious">
            <a:avLst/>
          </a:prstGeom>
          <a:ln w="63500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228600" y="5798126"/>
            <a:ext cx="1828800" cy="831273"/>
          </a:xfrm>
          <a:prstGeom prst="actionButtonBlank">
            <a:avLst/>
          </a:prstGeom>
          <a:solidFill>
            <a:srgbClr val="7030A0"/>
          </a:solidFill>
          <a:ln w="635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hlinkClick r:id="rId4" action="ppaction://hlinksldjump"/>
              </a:rPr>
              <a:t>QUIT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65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omb.wav"/>
          </p:stSnd>
        </p:sndAc>
      </p:transition>
    </mc:Choice>
    <mc:Fallback xmlns="">
      <p:transition spd="slow"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828800" y="1219200"/>
            <a:ext cx="6019800" cy="4114800"/>
          </a:xfrm>
          <a:prstGeom prst="wedgeEllipseCallout">
            <a:avLst/>
          </a:prstGeom>
          <a:solidFill>
            <a:srgbClr val="00B05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Correct!</a:t>
            </a:r>
            <a:endParaRPr lang="en-US" sz="5400" dirty="0"/>
          </a:p>
        </p:txBody>
      </p:sp>
      <p:sp>
        <p:nvSpPr>
          <p:cNvPr id="3" name="Action Button: Forward or Next 2">
            <a:hlinkClick r:id="" action="ppaction://hlinkshowjump?jump=nextslide" highlightClick="1">
              <a:snd r:embed="rId3" name="arrow.wav"/>
            </a:hlinkClick>
          </p:cNvPr>
          <p:cNvSpPr/>
          <p:nvPr/>
        </p:nvSpPr>
        <p:spPr>
          <a:xfrm>
            <a:off x="7010400" y="5791200"/>
            <a:ext cx="19050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228600" y="5798126"/>
            <a:ext cx="1828800" cy="831273"/>
          </a:xfrm>
          <a:prstGeom prst="actionButtonBlank">
            <a:avLst/>
          </a:prstGeom>
          <a:solidFill>
            <a:srgbClr val="00B050"/>
          </a:solidFill>
          <a:ln w="635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hlinkClick r:id="rId4" action="ppaction://hlinksldjump"/>
              </a:rPr>
              <a:t>PASS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470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shreg.wav"/>
          </p:stSnd>
        </p:sndAc>
      </p:transition>
    </mc:Choice>
    <mc:Fallback xmlns="">
      <p:transition spd="slow"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6096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2" y="152400"/>
            <a:ext cx="8229600" cy="1143000"/>
          </a:xfrm>
        </p:spPr>
        <p:txBody>
          <a:bodyPr/>
          <a:lstStyle/>
          <a:p>
            <a:r>
              <a:rPr lang="en-US" dirty="0" smtClean="0"/>
              <a:t>Name that computer part!</a:t>
            </a:r>
            <a:endParaRPr lang="en-US" dirty="0"/>
          </a:p>
        </p:txBody>
      </p:sp>
      <p:sp>
        <p:nvSpPr>
          <p:cNvPr id="4" name="Action Button: Custom 3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6178062" y="5410200"/>
            <a:ext cx="2438400" cy="1143000"/>
          </a:xfrm>
          <a:prstGeom prst="actionButtonBlank">
            <a:avLst/>
          </a:prstGeom>
          <a:solidFill>
            <a:srgbClr val="FFC000">
              <a:alpha val="91000"/>
            </a:srgbClr>
          </a:solidFill>
          <a:effectLst>
            <a:outerShdw blurRad="508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Mouse</a:t>
            </a:r>
            <a:endParaRPr lang="en-US" sz="4000" dirty="0"/>
          </a:p>
        </p:txBody>
      </p:sp>
      <p:sp>
        <p:nvSpPr>
          <p:cNvPr id="5" name="Action Button: Custom 4">
            <a:hlinkClick r:id="rId5" action="ppaction://hlinksldjump" highlightClick="1"/>
          </p:cNvPr>
          <p:cNvSpPr/>
          <p:nvPr/>
        </p:nvSpPr>
        <p:spPr>
          <a:xfrm>
            <a:off x="3276600" y="5404338"/>
            <a:ext cx="2438400" cy="1143000"/>
          </a:xfrm>
          <a:prstGeom prst="actionButtonBlank">
            <a:avLst/>
          </a:prstGeom>
          <a:solidFill>
            <a:srgbClr val="FFC000">
              <a:alpha val="92000"/>
            </a:srgbClr>
          </a:solidFill>
          <a:effectLst>
            <a:outerShdw blurRad="508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CPU</a:t>
            </a:r>
            <a:endParaRPr lang="en-US" sz="4000" dirty="0"/>
          </a:p>
        </p:txBody>
      </p:sp>
      <p:sp>
        <p:nvSpPr>
          <p:cNvPr id="6" name="Action Button: Custom 5">
            <a:hlinkClick r:id="rId5" action="ppaction://hlinksldjump" highlightClick="1"/>
          </p:cNvPr>
          <p:cNvSpPr/>
          <p:nvPr/>
        </p:nvSpPr>
        <p:spPr>
          <a:xfrm>
            <a:off x="381000" y="5410200"/>
            <a:ext cx="2438400" cy="1143000"/>
          </a:xfrm>
          <a:prstGeom prst="actionButtonBlank">
            <a:avLst/>
          </a:prstGeom>
          <a:solidFill>
            <a:srgbClr val="FFC000">
              <a:alpha val="94000"/>
            </a:srgbClr>
          </a:solidFill>
          <a:effectLst>
            <a:outerShdw blurRad="50800" dist="50800" dir="5400000" algn="ctr" rotWithShape="0">
              <a:srgbClr val="00B0F0">
                <a:alpha val="8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Keyboard</a:t>
            </a:r>
            <a:endParaRPr lang="en-US" sz="4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734300" y="4191000"/>
            <a:ext cx="647700" cy="7810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5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828800" y="1219200"/>
            <a:ext cx="6019800" cy="4114800"/>
          </a:xfrm>
          <a:prstGeom prst="wedgeEllipseCallout">
            <a:avLst/>
          </a:prstGeom>
          <a:solidFill>
            <a:srgbClr val="FF00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Try Again!</a:t>
            </a:r>
            <a:endParaRPr lang="en-US" sz="5400" dirty="0"/>
          </a:p>
        </p:txBody>
      </p:sp>
      <p:sp>
        <p:nvSpPr>
          <p:cNvPr id="3" name="Action Button: Back or Previous 2">
            <a:hlinkClick r:id="" action="ppaction://hlinkshowjump?jump=previousslide" highlightClick="1">
              <a:snd r:embed="rId3" name="laser.wav"/>
            </a:hlinkClick>
          </p:cNvPr>
          <p:cNvSpPr/>
          <p:nvPr/>
        </p:nvSpPr>
        <p:spPr>
          <a:xfrm>
            <a:off x="7086600" y="5791199"/>
            <a:ext cx="1828800" cy="831273"/>
          </a:xfrm>
          <a:prstGeom prst="actionButtonBackPrevious">
            <a:avLst/>
          </a:prstGeom>
          <a:ln w="63500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228600" y="5798126"/>
            <a:ext cx="1828800" cy="831273"/>
          </a:xfrm>
          <a:prstGeom prst="actionButtonBlank">
            <a:avLst/>
          </a:prstGeom>
          <a:solidFill>
            <a:srgbClr val="7030A0"/>
          </a:solidFill>
          <a:ln w="635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hlinkClick r:id="rId4" action="ppaction://hlinksldjump"/>
              </a:rPr>
              <a:t>QUIT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013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omb.wav"/>
          </p:stSnd>
        </p:sndAc>
      </p:transition>
    </mc:Choice>
    <mc:Fallback xmlns="">
      <p:transition spd="slow"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828800" y="1219200"/>
            <a:ext cx="6019800" cy="4114800"/>
          </a:xfrm>
          <a:prstGeom prst="wedgeEllipseCallout">
            <a:avLst/>
          </a:prstGeom>
          <a:solidFill>
            <a:srgbClr val="00B05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Correct!</a:t>
            </a:r>
            <a:endParaRPr lang="en-US" sz="5400" dirty="0"/>
          </a:p>
        </p:txBody>
      </p:sp>
      <p:sp>
        <p:nvSpPr>
          <p:cNvPr id="3" name="Action Button: Forward or Next 2">
            <a:hlinkClick r:id="" action="ppaction://hlinkshowjump?jump=nextslide" highlightClick="1">
              <a:snd r:embed="rId3" name="arrow.wav"/>
            </a:hlinkClick>
          </p:cNvPr>
          <p:cNvSpPr/>
          <p:nvPr/>
        </p:nvSpPr>
        <p:spPr>
          <a:xfrm>
            <a:off x="7010400" y="5791200"/>
            <a:ext cx="19050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228600" y="5798126"/>
            <a:ext cx="1828800" cy="831273"/>
          </a:xfrm>
          <a:prstGeom prst="actionButtonBlank">
            <a:avLst/>
          </a:prstGeom>
          <a:solidFill>
            <a:srgbClr val="00B050"/>
          </a:solidFill>
          <a:ln w="635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hlinkClick r:id="rId4" action="ppaction://hlinksldjump"/>
              </a:rPr>
              <a:t>PASS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088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shreg.wav"/>
          </p:stSnd>
        </p:sndAc>
      </p:transition>
    </mc:Choice>
    <mc:Fallback xmlns="">
      <p:transition spd="slow"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48768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What time is it?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"/>
            <a:ext cx="394161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Custom 3">
            <a:hlinkClick r:id="" action="ppaction://noaction" highlightClick="1">
              <a:snd r:embed="rId3" name="drumroll.wav"/>
            </a:hlinkClick>
          </p:cNvPr>
          <p:cNvSpPr/>
          <p:nvPr/>
        </p:nvSpPr>
        <p:spPr>
          <a:xfrm>
            <a:off x="547255" y="3429000"/>
            <a:ext cx="2286000" cy="91440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hlinkClick r:id="rId4" action="ppaction://hlinksldjump"/>
              </a:rPr>
              <a:t>10:35</a:t>
            </a:r>
            <a:endParaRPr lang="en-US" sz="4000" dirty="0"/>
          </a:p>
        </p:txBody>
      </p:sp>
      <p:sp>
        <p:nvSpPr>
          <p:cNvPr id="6" name="Action Button: Custom 5">
            <a:hlinkClick r:id="" action="ppaction://noaction" highlightClick="1">
              <a:snd r:embed="rId3" name="drumroll.wav"/>
            </a:hlinkClick>
          </p:cNvPr>
          <p:cNvSpPr/>
          <p:nvPr/>
        </p:nvSpPr>
        <p:spPr>
          <a:xfrm>
            <a:off x="554182" y="4953000"/>
            <a:ext cx="2286000" cy="91440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hlinkClick r:id="rId5" action="ppaction://hlinksldjump"/>
              </a:rPr>
              <a:t>10:10</a:t>
            </a:r>
            <a:endParaRPr lang="en-US" sz="4000" dirty="0"/>
          </a:p>
        </p:txBody>
      </p:sp>
      <p:sp>
        <p:nvSpPr>
          <p:cNvPr id="7" name="Action Button: Custom 6">
            <a:hlinkClick r:id="" action="ppaction://noaction" highlightClick="1">
              <a:snd r:embed="rId3" name="drumroll.wav"/>
            </a:hlinkClick>
          </p:cNvPr>
          <p:cNvSpPr/>
          <p:nvPr/>
        </p:nvSpPr>
        <p:spPr>
          <a:xfrm>
            <a:off x="3581400" y="3449782"/>
            <a:ext cx="2286000" cy="91440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hlinkClick r:id="rId4" action="ppaction://hlinksldjump"/>
              </a:rPr>
              <a:t>2:10</a:t>
            </a:r>
            <a:endParaRPr lang="en-US" sz="4000" dirty="0"/>
          </a:p>
        </p:txBody>
      </p:sp>
      <p:sp>
        <p:nvSpPr>
          <p:cNvPr id="8" name="Action Button: Custom 7">
            <a:hlinkClick r:id="" action="ppaction://noaction" highlightClick="1">
              <a:snd r:embed="rId3" name="drumroll.wav"/>
            </a:hlinkClick>
          </p:cNvPr>
          <p:cNvSpPr/>
          <p:nvPr/>
        </p:nvSpPr>
        <p:spPr>
          <a:xfrm>
            <a:off x="3581400" y="4953000"/>
            <a:ext cx="2286000" cy="91440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hlinkClick r:id="rId4" action="ppaction://hlinksldjump"/>
              </a:rPr>
              <a:t>2:50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3998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6096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2" y="152400"/>
            <a:ext cx="8229600" cy="1143000"/>
          </a:xfrm>
        </p:spPr>
        <p:txBody>
          <a:bodyPr/>
          <a:lstStyle/>
          <a:p>
            <a:r>
              <a:rPr lang="en-US" dirty="0" smtClean="0"/>
              <a:t>Name that computer part!</a:t>
            </a:r>
            <a:endParaRPr lang="en-US" dirty="0"/>
          </a:p>
        </p:txBody>
      </p:sp>
      <p:sp>
        <p:nvSpPr>
          <p:cNvPr id="4" name="Action Button: Custom 3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6178062" y="5404338"/>
            <a:ext cx="2438400" cy="1143000"/>
          </a:xfrm>
          <a:prstGeom prst="actionButtonBlank">
            <a:avLst/>
          </a:prstGeom>
          <a:solidFill>
            <a:srgbClr val="FFC000">
              <a:alpha val="91000"/>
            </a:srgbClr>
          </a:solidFill>
          <a:effectLst>
            <a:outerShdw blurRad="508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CPU</a:t>
            </a:r>
            <a:endParaRPr lang="en-US" sz="4000" dirty="0"/>
          </a:p>
        </p:txBody>
      </p:sp>
      <p:sp>
        <p:nvSpPr>
          <p:cNvPr id="5" name="Action Button: Custom 4">
            <a:hlinkClick r:id="rId5" action="ppaction://hlinksldjump" highlightClick="1"/>
          </p:cNvPr>
          <p:cNvSpPr/>
          <p:nvPr/>
        </p:nvSpPr>
        <p:spPr>
          <a:xfrm>
            <a:off x="3276600" y="5404338"/>
            <a:ext cx="2438400" cy="1143000"/>
          </a:xfrm>
          <a:prstGeom prst="actionButtonBlank">
            <a:avLst/>
          </a:prstGeom>
          <a:solidFill>
            <a:srgbClr val="FFC000">
              <a:alpha val="92000"/>
            </a:srgbClr>
          </a:solidFill>
          <a:effectLst>
            <a:outerShdw blurRad="508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Monitor</a:t>
            </a:r>
            <a:endParaRPr lang="en-US" sz="4000" dirty="0"/>
          </a:p>
        </p:txBody>
      </p:sp>
      <p:sp>
        <p:nvSpPr>
          <p:cNvPr id="6" name="Action Button: Custom 5">
            <a:hlinkClick r:id="rId5" action="ppaction://hlinksldjump" highlightClick="1"/>
          </p:cNvPr>
          <p:cNvSpPr/>
          <p:nvPr/>
        </p:nvSpPr>
        <p:spPr>
          <a:xfrm>
            <a:off x="381000" y="5410200"/>
            <a:ext cx="2438400" cy="1143000"/>
          </a:xfrm>
          <a:prstGeom prst="actionButtonBlank">
            <a:avLst/>
          </a:prstGeom>
          <a:solidFill>
            <a:srgbClr val="FFC000">
              <a:alpha val="94000"/>
            </a:srgbClr>
          </a:solidFill>
          <a:effectLst>
            <a:outerShdw blurRad="50800" dist="50800" dir="5400000" algn="ctr" rotWithShape="0">
              <a:srgbClr val="00B0F0">
                <a:alpha val="8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Keyboard</a:t>
            </a:r>
            <a:endParaRPr lang="en-US" sz="4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1000" y="3886200"/>
            <a:ext cx="1524000" cy="12763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5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828800" y="1219200"/>
            <a:ext cx="6019800" cy="4114800"/>
          </a:xfrm>
          <a:prstGeom prst="wedgeEllipseCallout">
            <a:avLst/>
          </a:prstGeom>
          <a:solidFill>
            <a:srgbClr val="FF00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Try Again!</a:t>
            </a:r>
            <a:endParaRPr lang="en-US" sz="5400" dirty="0"/>
          </a:p>
        </p:txBody>
      </p:sp>
      <p:sp>
        <p:nvSpPr>
          <p:cNvPr id="3" name="Action Button: Back or Previous 2">
            <a:hlinkClick r:id="" action="ppaction://hlinkshowjump?jump=previousslide" highlightClick="1">
              <a:snd r:embed="rId3" name="laser.wav"/>
            </a:hlinkClick>
          </p:cNvPr>
          <p:cNvSpPr/>
          <p:nvPr/>
        </p:nvSpPr>
        <p:spPr>
          <a:xfrm>
            <a:off x="7086600" y="5791199"/>
            <a:ext cx="1828800" cy="831273"/>
          </a:xfrm>
          <a:prstGeom prst="actionButtonBackPrevious">
            <a:avLst/>
          </a:prstGeom>
          <a:ln w="63500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228600" y="5798126"/>
            <a:ext cx="1828800" cy="831273"/>
          </a:xfrm>
          <a:prstGeom prst="actionButtonBlank">
            <a:avLst/>
          </a:prstGeom>
          <a:solidFill>
            <a:srgbClr val="7030A0"/>
          </a:solidFill>
          <a:ln w="635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hlinkClick r:id="rId4" action="ppaction://hlinksldjump"/>
              </a:rPr>
              <a:t>QUIT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013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omb.wav"/>
          </p:stSnd>
        </p:sndAc>
      </p:transition>
    </mc:Choice>
    <mc:Fallback xmlns="">
      <p:transition spd="slow"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828800" y="1219200"/>
            <a:ext cx="6019800" cy="4114800"/>
          </a:xfrm>
          <a:prstGeom prst="wedgeEllipseCallout">
            <a:avLst/>
          </a:prstGeom>
          <a:solidFill>
            <a:srgbClr val="00B05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Correct!</a:t>
            </a:r>
            <a:endParaRPr lang="en-US" sz="5400" dirty="0"/>
          </a:p>
        </p:txBody>
      </p:sp>
      <p:sp>
        <p:nvSpPr>
          <p:cNvPr id="3" name="Action Button: Forward or Next 2">
            <a:hlinkClick r:id="" action="ppaction://hlinkshowjump?jump=nextslide" highlightClick="1">
              <a:snd r:embed="rId3" name="arrow.wav"/>
            </a:hlinkClick>
          </p:cNvPr>
          <p:cNvSpPr/>
          <p:nvPr/>
        </p:nvSpPr>
        <p:spPr>
          <a:xfrm>
            <a:off x="7010400" y="5791200"/>
            <a:ext cx="19050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228600" y="5798126"/>
            <a:ext cx="1828800" cy="831273"/>
          </a:xfrm>
          <a:prstGeom prst="actionButtonBlank">
            <a:avLst/>
          </a:prstGeom>
          <a:solidFill>
            <a:srgbClr val="00B050"/>
          </a:solidFill>
          <a:ln w="635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hlinkClick r:id="rId4" action="ppaction://hlinksldjump"/>
              </a:rPr>
              <a:t>PASS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088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shreg.wav"/>
          </p:stSnd>
        </p:sndAc>
      </p:transition>
    </mc:Choice>
    <mc:Fallback xmlns="">
      <p:transition spd="slow"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6096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2" y="152400"/>
            <a:ext cx="8229600" cy="1143000"/>
          </a:xfrm>
        </p:spPr>
        <p:txBody>
          <a:bodyPr/>
          <a:lstStyle/>
          <a:p>
            <a:r>
              <a:rPr lang="en-US" dirty="0" smtClean="0"/>
              <a:t>Name that computer part!</a:t>
            </a:r>
            <a:endParaRPr lang="en-US" dirty="0"/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6178062" y="5404338"/>
            <a:ext cx="2438400" cy="1143000"/>
          </a:xfrm>
          <a:prstGeom prst="actionButtonBlank">
            <a:avLst/>
          </a:prstGeom>
          <a:solidFill>
            <a:srgbClr val="FFC000">
              <a:alpha val="91000"/>
            </a:srgbClr>
          </a:solidFill>
          <a:effectLst>
            <a:outerShdw blurRad="508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Mouse</a:t>
            </a:r>
            <a:endParaRPr lang="en-US" sz="4000" dirty="0"/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3276600" y="5404338"/>
            <a:ext cx="2438400" cy="1143000"/>
          </a:xfrm>
          <a:prstGeom prst="actionButtonBlank">
            <a:avLst/>
          </a:prstGeom>
          <a:solidFill>
            <a:srgbClr val="FFC000">
              <a:alpha val="92000"/>
            </a:srgbClr>
          </a:solidFill>
          <a:effectLst>
            <a:outerShdw blurRad="508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Monitor</a:t>
            </a:r>
            <a:endParaRPr lang="en-US" sz="4000" dirty="0"/>
          </a:p>
        </p:txBody>
      </p:sp>
      <p:sp>
        <p:nvSpPr>
          <p:cNvPr id="6" name="Action Button: Custom 5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381000" y="5410200"/>
            <a:ext cx="2438400" cy="1143000"/>
          </a:xfrm>
          <a:prstGeom prst="actionButtonBlank">
            <a:avLst/>
          </a:prstGeom>
          <a:solidFill>
            <a:srgbClr val="FFC000">
              <a:alpha val="94000"/>
            </a:srgbClr>
          </a:solidFill>
          <a:effectLst>
            <a:outerShdw blurRad="50800" dist="50800" dir="5400000" algn="ctr" rotWithShape="0">
              <a:srgbClr val="00B0F0">
                <a:alpha val="8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Keyboard</a:t>
            </a:r>
            <a:endParaRPr lang="en-US" sz="4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962400" y="4419600"/>
            <a:ext cx="9906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4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828800" y="1219200"/>
            <a:ext cx="6019800" cy="4114800"/>
          </a:xfrm>
          <a:prstGeom prst="wedgeEllipseCallout">
            <a:avLst/>
          </a:prstGeom>
          <a:solidFill>
            <a:srgbClr val="FF00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Try Again!</a:t>
            </a:r>
            <a:endParaRPr lang="en-US" sz="5400" dirty="0"/>
          </a:p>
        </p:txBody>
      </p:sp>
      <p:sp>
        <p:nvSpPr>
          <p:cNvPr id="3" name="Action Button: Back or Previous 2">
            <a:hlinkClick r:id="" action="ppaction://hlinkshowjump?jump=previousslide" highlightClick="1">
              <a:snd r:embed="rId3" name="laser.wav"/>
            </a:hlinkClick>
          </p:cNvPr>
          <p:cNvSpPr/>
          <p:nvPr/>
        </p:nvSpPr>
        <p:spPr>
          <a:xfrm>
            <a:off x="7086600" y="5791199"/>
            <a:ext cx="1828800" cy="831273"/>
          </a:xfrm>
          <a:prstGeom prst="actionButtonBackPrevious">
            <a:avLst/>
          </a:prstGeom>
          <a:ln w="63500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228600" y="5798126"/>
            <a:ext cx="1828800" cy="831273"/>
          </a:xfrm>
          <a:prstGeom prst="actionButtonBlank">
            <a:avLst/>
          </a:prstGeom>
          <a:solidFill>
            <a:srgbClr val="7030A0"/>
          </a:solidFill>
          <a:ln w="635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hlinkClick r:id="rId4" action="ppaction://hlinksldjump"/>
              </a:rPr>
              <a:t>QUIT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725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omb.wav"/>
          </p:stSnd>
        </p:sndAc>
      </p:transition>
    </mc:Choice>
    <mc:Fallback xmlns="">
      <p:transition spd="slow"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828800" y="1219200"/>
            <a:ext cx="6019800" cy="4114800"/>
          </a:xfrm>
          <a:prstGeom prst="wedgeEllipseCallout">
            <a:avLst/>
          </a:prstGeom>
          <a:solidFill>
            <a:srgbClr val="00B05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Correct!</a:t>
            </a:r>
            <a:endParaRPr lang="en-US" sz="5400" dirty="0"/>
          </a:p>
        </p:txBody>
      </p:sp>
      <p:sp>
        <p:nvSpPr>
          <p:cNvPr id="3" name="Action Button: Forward or Next 2">
            <a:hlinkClick r:id="" action="ppaction://hlinkshowjump?jump=nextslide" highlightClick="1">
              <a:snd r:embed="rId3" name="arrow.wav"/>
            </a:hlinkClick>
          </p:cNvPr>
          <p:cNvSpPr/>
          <p:nvPr/>
        </p:nvSpPr>
        <p:spPr>
          <a:xfrm>
            <a:off x="7010400" y="5791200"/>
            <a:ext cx="19050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228600" y="5798126"/>
            <a:ext cx="1828800" cy="831273"/>
          </a:xfrm>
          <a:prstGeom prst="actionButtonBlank">
            <a:avLst/>
          </a:prstGeom>
          <a:solidFill>
            <a:srgbClr val="00B050"/>
          </a:solidFill>
          <a:ln w="635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hlinkClick r:id="rId4" action="ppaction://hlinksldjump"/>
              </a:rPr>
              <a:t>PASS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20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shreg.wav"/>
          </p:stSnd>
        </p:sndAc>
      </p:transition>
    </mc:Choice>
    <mc:Fallback xmlns="">
      <p:transition spd="slow"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You Win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823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92707"/>
            <a:ext cx="32385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38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51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voltage.wav"/>
          </p:stSnd>
        </p:sndAc>
      </p:transition>
    </mc:Choice>
    <mc:Fallback xmlns="">
      <p:transition spd="slow">
        <p:sndAc>
          <p:stSnd>
            <p:snd r:embed="rId5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828800" y="1219200"/>
            <a:ext cx="6019800" cy="4114800"/>
          </a:xfrm>
          <a:prstGeom prst="wedgeEllipseCallout">
            <a:avLst/>
          </a:prstGeom>
          <a:solidFill>
            <a:srgbClr val="FF00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Try Again!</a:t>
            </a:r>
            <a:endParaRPr lang="en-US" sz="5400" dirty="0"/>
          </a:p>
        </p:txBody>
      </p:sp>
      <p:sp>
        <p:nvSpPr>
          <p:cNvPr id="3" name="Action Button: Back or Previous 2">
            <a:hlinkClick r:id="" action="ppaction://hlinkshowjump?jump=previousslide" highlightClick="1">
              <a:snd r:embed="rId3" name="hammer.wav"/>
            </a:hlinkClick>
          </p:cNvPr>
          <p:cNvSpPr/>
          <p:nvPr/>
        </p:nvSpPr>
        <p:spPr>
          <a:xfrm>
            <a:off x="7086600" y="5791199"/>
            <a:ext cx="1828800" cy="83127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9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voltage.wav"/>
          </p:stSnd>
        </p:sndAc>
      </p:transition>
    </mc:Choice>
    <mc:Fallback xmlns="">
      <p:transition spd="slow"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828800" y="1219200"/>
            <a:ext cx="6019800" cy="4114800"/>
          </a:xfrm>
          <a:prstGeom prst="wedgeEllipseCallout">
            <a:avLst/>
          </a:prstGeom>
          <a:solidFill>
            <a:srgbClr val="00B05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Correct!</a:t>
            </a:r>
            <a:endParaRPr lang="en-US" sz="5400" dirty="0"/>
          </a:p>
        </p:txBody>
      </p:sp>
      <p:sp>
        <p:nvSpPr>
          <p:cNvPr id="3" name="Action Button: Forward or Next 2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7010400" y="5791200"/>
            <a:ext cx="19050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How much money?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1"/>
            <a:ext cx="504110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Custom 4">
            <a:hlinkClick r:id="" action="ppaction://noaction" highlightClick="1">
              <a:snd r:embed="rId3" name="coin.wav"/>
            </a:hlinkClick>
          </p:cNvPr>
          <p:cNvSpPr/>
          <p:nvPr/>
        </p:nvSpPr>
        <p:spPr>
          <a:xfrm>
            <a:off x="533400" y="3470563"/>
            <a:ext cx="2286000" cy="91440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50 </a:t>
            </a:r>
            <a:r>
              <a:rPr lang="en-US" sz="4000" dirty="0" smtClean="0">
                <a:hlinkClick r:id="rId4" action="ppaction://hlinksldjump"/>
              </a:rPr>
              <a:t>cents</a:t>
            </a:r>
            <a:endParaRPr lang="en-US" sz="4000" dirty="0"/>
          </a:p>
        </p:txBody>
      </p:sp>
      <p:sp>
        <p:nvSpPr>
          <p:cNvPr id="6" name="Action Button: Custom 5">
            <a:hlinkClick r:id="" action="ppaction://hlinkshowjump?jump=nextslide" highlightClick="1">
              <a:snd r:embed="rId3" name="coin.wav"/>
            </a:hlinkClick>
          </p:cNvPr>
          <p:cNvSpPr/>
          <p:nvPr/>
        </p:nvSpPr>
        <p:spPr>
          <a:xfrm>
            <a:off x="533400" y="4876800"/>
            <a:ext cx="2286000" cy="91440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46 </a:t>
            </a:r>
            <a:r>
              <a:rPr lang="en-US" sz="4000" dirty="0" smtClean="0">
                <a:hlinkClick r:id="rId4" action="ppaction://hlinksldjump"/>
              </a:rPr>
              <a:t>cents</a:t>
            </a:r>
            <a:endParaRPr lang="en-US" sz="4000" dirty="0"/>
          </a:p>
        </p:txBody>
      </p:sp>
      <p:sp>
        <p:nvSpPr>
          <p:cNvPr id="7" name="Action Button: Custom 6">
            <a:hlinkClick r:id="" action="ppaction://hlinkshowjump?jump=nextslide" highlightClick="1">
              <a:snd r:embed="rId3" name="coin.wav"/>
            </a:hlinkClick>
          </p:cNvPr>
          <p:cNvSpPr/>
          <p:nvPr/>
        </p:nvSpPr>
        <p:spPr>
          <a:xfrm>
            <a:off x="3657600" y="3470563"/>
            <a:ext cx="2286000" cy="91440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40 </a:t>
            </a:r>
            <a:r>
              <a:rPr lang="en-US" sz="4000" dirty="0" smtClean="0">
                <a:hlinkClick r:id="rId4" action="ppaction://hlinksldjump"/>
              </a:rPr>
              <a:t>cents</a:t>
            </a:r>
            <a:endParaRPr lang="en-US" sz="4000" dirty="0"/>
          </a:p>
        </p:txBody>
      </p:sp>
      <p:sp>
        <p:nvSpPr>
          <p:cNvPr id="8" name="Action Button: Custom 7">
            <a:hlinkClick r:id="rId5" action="ppaction://hlinksldjump" highlightClick="1">
              <a:snd r:embed="rId3" name="coin.wav"/>
            </a:hlinkClick>
          </p:cNvPr>
          <p:cNvSpPr/>
          <p:nvPr/>
        </p:nvSpPr>
        <p:spPr>
          <a:xfrm>
            <a:off x="3664527" y="4876800"/>
            <a:ext cx="2286000" cy="91440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41 </a:t>
            </a:r>
            <a:r>
              <a:rPr lang="en-US" sz="4000" dirty="0" smtClean="0">
                <a:hlinkClick r:id="rId5" action="ppaction://hlinksldjump"/>
              </a:rPr>
              <a:t>cents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15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828800" y="1219200"/>
            <a:ext cx="6019800" cy="4114800"/>
          </a:xfrm>
          <a:prstGeom prst="wedgeEllipseCallout">
            <a:avLst/>
          </a:prstGeom>
          <a:solidFill>
            <a:srgbClr val="FF00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Try Again!</a:t>
            </a:r>
            <a:endParaRPr lang="en-US" sz="5400" dirty="0"/>
          </a:p>
        </p:txBody>
      </p:sp>
      <p:sp>
        <p:nvSpPr>
          <p:cNvPr id="3" name="Action Button: Back or Previous 2">
            <a:hlinkClick r:id="" action="ppaction://hlinkshowjump?jump=previousslide" highlightClick="1">
              <a:snd r:embed="rId2" name="laser.wav"/>
            </a:hlinkClick>
          </p:cNvPr>
          <p:cNvSpPr/>
          <p:nvPr/>
        </p:nvSpPr>
        <p:spPr>
          <a:xfrm>
            <a:off x="7086600" y="5791199"/>
            <a:ext cx="1828800" cy="831273"/>
          </a:xfrm>
          <a:prstGeom prst="actionButtonBackPrevious">
            <a:avLst/>
          </a:prstGeom>
          <a:ln w="63500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228600" y="5798126"/>
            <a:ext cx="1828800" cy="831273"/>
          </a:xfrm>
          <a:prstGeom prst="actionButtonBlank">
            <a:avLst/>
          </a:prstGeom>
          <a:solidFill>
            <a:srgbClr val="7030A0"/>
          </a:solidFill>
          <a:ln w="635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hlinkClick r:id="rId3" action="ppaction://hlinksldjump"/>
              </a:rPr>
              <a:t>QUIT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51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828800" y="1219200"/>
            <a:ext cx="6019800" cy="4114800"/>
          </a:xfrm>
          <a:prstGeom prst="wedgeEllipseCallout">
            <a:avLst/>
          </a:prstGeom>
          <a:solidFill>
            <a:srgbClr val="00B05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Correct!</a:t>
            </a:r>
            <a:endParaRPr lang="en-US" sz="5400" dirty="0"/>
          </a:p>
        </p:txBody>
      </p:sp>
      <p:sp>
        <p:nvSpPr>
          <p:cNvPr id="3" name="Action Button: Forward or Next 2">
            <a:hlinkClick r:id="" action="ppaction://hlinkshowjump?jump=nextslide" highlightClick="1">
              <a:snd r:embed="rId3" name="arrow.wav"/>
            </a:hlinkClick>
          </p:cNvPr>
          <p:cNvSpPr/>
          <p:nvPr/>
        </p:nvSpPr>
        <p:spPr>
          <a:xfrm>
            <a:off x="7010400" y="5791200"/>
            <a:ext cx="19050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228600" y="5798126"/>
            <a:ext cx="1828800" cy="831273"/>
          </a:xfrm>
          <a:prstGeom prst="actionButtonBlank">
            <a:avLst/>
          </a:prstGeom>
          <a:solidFill>
            <a:srgbClr val="00B050"/>
          </a:solidFill>
          <a:ln w="635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hlinkClick r:id="rId4" action="ppaction://hlinksldjump"/>
              </a:rPr>
              <a:t>PASS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7813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latyp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86343"/>
            <a:ext cx="320040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name of this animal?</a:t>
            </a:r>
            <a:endParaRPr lang="en-US" dirty="0"/>
          </a:p>
        </p:txBody>
      </p:sp>
      <p:sp>
        <p:nvSpPr>
          <p:cNvPr id="4" name="Action Button: Custom 3">
            <a:hlinkClick r:id="rId3" action="ppaction://hlinksldjump" highlightClick="1">
              <a:snd r:embed="rId4" name="coin.wav"/>
            </a:hlinkClick>
          </p:cNvPr>
          <p:cNvSpPr/>
          <p:nvPr/>
        </p:nvSpPr>
        <p:spPr>
          <a:xfrm>
            <a:off x="540327" y="1981200"/>
            <a:ext cx="2438400" cy="1143000"/>
          </a:xfrm>
          <a:prstGeom prst="actionButtonBlank">
            <a:avLst/>
          </a:prstGeom>
          <a:solidFill>
            <a:srgbClr val="FFC000">
              <a:alpha val="94000"/>
            </a:srgbClr>
          </a:solidFill>
          <a:effectLst>
            <a:outerShdw blurRad="50800" dist="50800" dir="5400000" algn="ctr" rotWithShape="0">
              <a:srgbClr val="00B0F0">
                <a:alpha val="8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Rat</a:t>
            </a:r>
            <a:endParaRPr lang="en-US" sz="4000" dirty="0"/>
          </a:p>
        </p:txBody>
      </p:sp>
      <p:sp>
        <p:nvSpPr>
          <p:cNvPr id="7" name="Action Button: Custom 6">
            <a:hlinkClick r:id="rId3" action="ppaction://hlinksldjump" highlightClick="1">
              <a:snd r:embed="rId4" name="coin.wav"/>
            </a:hlinkClick>
          </p:cNvPr>
          <p:cNvSpPr/>
          <p:nvPr/>
        </p:nvSpPr>
        <p:spPr>
          <a:xfrm>
            <a:off x="3221182" y="1981200"/>
            <a:ext cx="2438400" cy="1143000"/>
          </a:xfrm>
          <a:prstGeom prst="actionButtonBlank">
            <a:avLst/>
          </a:prstGeom>
          <a:solidFill>
            <a:srgbClr val="FFC000">
              <a:alpha val="91000"/>
            </a:srgbClr>
          </a:solidFill>
          <a:effectLst>
            <a:outerShdw blurRad="508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Mouse</a:t>
            </a:r>
            <a:endParaRPr lang="en-US" sz="4000" dirty="0"/>
          </a:p>
        </p:txBody>
      </p:sp>
      <p:sp>
        <p:nvSpPr>
          <p:cNvPr id="8" name="Action Button: Custom 7">
            <a:hlinkClick r:id="rId3" action="ppaction://hlinksldjump" highlightClick="1">
              <a:snd r:embed="rId4" name="coin.wav"/>
            </a:hlinkClick>
          </p:cNvPr>
          <p:cNvSpPr/>
          <p:nvPr/>
        </p:nvSpPr>
        <p:spPr>
          <a:xfrm>
            <a:off x="3221182" y="3733800"/>
            <a:ext cx="2438400" cy="1143000"/>
          </a:xfrm>
          <a:prstGeom prst="actionButtonBlank">
            <a:avLst/>
          </a:prstGeom>
          <a:solidFill>
            <a:srgbClr val="FFC000">
              <a:alpha val="92000"/>
            </a:srgbClr>
          </a:solidFill>
          <a:effectLst>
            <a:outerShdw blurRad="508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Weasel</a:t>
            </a:r>
            <a:endParaRPr lang="en-US" sz="4000" dirty="0"/>
          </a:p>
        </p:txBody>
      </p:sp>
      <p:sp>
        <p:nvSpPr>
          <p:cNvPr id="9" name="Action Button: Custom 8">
            <a:hlinkClick r:id="rId5" action="ppaction://hlinksldjump" highlightClick="1">
              <a:snd r:embed="rId4" name="coin.wav"/>
            </a:hlinkClick>
          </p:cNvPr>
          <p:cNvSpPr/>
          <p:nvPr/>
        </p:nvSpPr>
        <p:spPr>
          <a:xfrm>
            <a:off x="540327" y="3733800"/>
            <a:ext cx="2438400" cy="1143000"/>
          </a:xfrm>
          <a:prstGeom prst="actionButtonBlank">
            <a:avLst/>
          </a:prstGeom>
          <a:solidFill>
            <a:srgbClr val="FFC000">
              <a:alpha val="94000"/>
            </a:srgbClr>
          </a:solidFill>
          <a:effectLst>
            <a:outerShdw blurRad="50800" dist="50800" dir="5400000" algn="ctr" rotWithShape="0">
              <a:srgbClr val="00B0F0">
                <a:alpha val="8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Platypus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187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828800" y="1219200"/>
            <a:ext cx="6019800" cy="4114800"/>
          </a:xfrm>
          <a:prstGeom prst="wedgeEllipseCallout">
            <a:avLst/>
          </a:prstGeom>
          <a:solidFill>
            <a:srgbClr val="FF00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Try Again!</a:t>
            </a:r>
            <a:endParaRPr lang="en-US" sz="5400" dirty="0"/>
          </a:p>
        </p:txBody>
      </p:sp>
      <p:sp>
        <p:nvSpPr>
          <p:cNvPr id="3" name="Action Button: Back or Previous 2">
            <a:hlinkClick r:id="" action="ppaction://hlinkshowjump?jump=previousslide" highlightClick="1">
              <a:snd r:embed="rId3" name="laser.wav"/>
            </a:hlinkClick>
          </p:cNvPr>
          <p:cNvSpPr/>
          <p:nvPr/>
        </p:nvSpPr>
        <p:spPr>
          <a:xfrm>
            <a:off x="7086600" y="5791199"/>
            <a:ext cx="1828800" cy="831273"/>
          </a:xfrm>
          <a:prstGeom prst="actionButtonBackPrevious">
            <a:avLst/>
          </a:prstGeom>
          <a:ln w="63500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228600" y="5798126"/>
            <a:ext cx="1828800" cy="831273"/>
          </a:xfrm>
          <a:prstGeom prst="actionButtonBlank">
            <a:avLst/>
          </a:prstGeom>
          <a:solidFill>
            <a:srgbClr val="7030A0"/>
          </a:solidFill>
          <a:ln w="635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hlinkClick r:id="rId4" action="ppaction://hlinksldjump"/>
              </a:rPr>
              <a:t>QUIT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842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omb.wav"/>
          </p:stSnd>
        </p:sndAc>
      </p:transition>
    </mc:Choice>
    <mc:Fallback xmlns="">
      <p:transition spd="slow"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511</TotalTime>
  <Words>133</Words>
  <Application>Microsoft Office PowerPoint</Application>
  <PresentationFormat>On-screen Show (4:3)</PresentationFormat>
  <Paragraphs>68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Kilter</vt:lpstr>
      <vt:lpstr>Office Theme</vt:lpstr>
      <vt:lpstr>My Game Show</vt:lpstr>
      <vt:lpstr>What time is it?</vt:lpstr>
      <vt:lpstr>PowerPoint Presentation</vt:lpstr>
      <vt:lpstr>PowerPoint Presentation</vt:lpstr>
      <vt:lpstr>How much money?</vt:lpstr>
      <vt:lpstr>PowerPoint Presentation</vt:lpstr>
      <vt:lpstr>PowerPoint Presentation</vt:lpstr>
      <vt:lpstr>What is the name of this animal?</vt:lpstr>
      <vt:lpstr>PowerPoint Presentation</vt:lpstr>
      <vt:lpstr>PowerPoint Presentation</vt:lpstr>
      <vt:lpstr>Which continent?</vt:lpstr>
      <vt:lpstr>PowerPoint Presentation</vt:lpstr>
      <vt:lpstr>PowerPoint Presentation</vt:lpstr>
      <vt:lpstr>Name that computer part!</vt:lpstr>
      <vt:lpstr>PowerPoint Presentation</vt:lpstr>
      <vt:lpstr>PowerPoint Presentation</vt:lpstr>
      <vt:lpstr>Name that computer part!</vt:lpstr>
      <vt:lpstr>PowerPoint Presentation</vt:lpstr>
      <vt:lpstr>PowerPoint Presentation</vt:lpstr>
      <vt:lpstr>Name that computer part!</vt:lpstr>
      <vt:lpstr>PowerPoint Presentation</vt:lpstr>
      <vt:lpstr>PowerPoint Presentation</vt:lpstr>
      <vt:lpstr>Name that computer part!</vt:lpstr>
      <vt:lpstr>PowerPoint Presentation</vt:lpstr>
      <vt:lpstr>PowerPoint Presentation</vt:lpstr>
      <vt:lpstr>PowerPoint Presentation</vt:lpstr>
      <vt:lpstr>PowerPoint Presentation</vt:lpstr>
    </vt:vector>
  </TitlesOfParts>
  <Company>NYCDOE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Game Show</dc:title>
  <dc:creator>admin</dc:creator>
  <cp:lastModifiedBy>Admin</cp:lastModifiedBy>
  <cp:revision>27</cp:revision>
  <dcterms:created xsi:type="dcterms:W3CDTF">2018-01-24T03:24:01Z</dcterms:created>
  <dcterms:modified xsi:type="dcterms:W3CDTF">2018-10-31T16:04:18Z</dcterms:modified>
</cp:coreProperties>
</file>