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449-FFD2-4EE0-BAF9-1E9583205D13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BBFA-E994-41A1-9B1F-3A9EFE82E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449-FFD2-4EE0-BAF9-1E9583205D13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BBFA-E994-41A1-9B1F-3A9EFE82E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449-FFD2-4EE0-BAF9-1E9583205D13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BBFA-E994-41A1-9B1F-3A9EFE82E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52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449-FFD2-4EE0-BAF9-1E9583205D13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BBFA-E994-41A1-9B1F-3A9EFE82E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3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449-FFD2-4EE0-BAF9-1E9583205D13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BBFA-E994-41A1-9B1F-3A9EFE82E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58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449-FFD2-4EE0-BAF9-1E9583205D13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BBFA-E994-41A1-9B1F-3A9EFE82E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90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449-FFD2-4EE0-BAF9-1E9583205D13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BBFA-E994-41A1-9B1F-3A9EFE82E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2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449-FFD2-4EE0-BAF9-1E9583205D13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BBFA-E994-41A1-9B1F-3A9EFE82E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43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449-FFD2-4EE0-BAF9-1E9583205D13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BBFA-E994-41A1-9B1F-3A9EFE82E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11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449-FFD2-4EE0-BAF9-1E9583205D13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BBFA-E994-41A1-9B1F-3A9EFE82E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4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449-FFD2-4EE0-BAF9-1E9583205D13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BBFA-E994-41A1-9B1F-3A9EFE82E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1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449-FFD2-4EE0-BAF9-1E9583205D13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BBFA-E994-41A1-9B1F-3A9EFE82E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4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449-FFD2-4EE0-BAF9-1E9583205D13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BBFA-E994-41A1-9B1F-3A9EFE82E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1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449-FFD2-4EE0-BAF9-1E9583205D13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BBFA-E994-41A1-9B1F-3A9EFE82E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29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449-FFD2-4EE0-BAF9-1E9583205D13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BBFA-E994-41A1-9B1F-3A9EFE82E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0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449-FFD2-4EE0-BAF9-1E9583205D13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BBFA-E994-41A1-9B1F-3A9EFE82E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8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449-FFD2-4EE0-BAF9-1E9583205D13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BBFA-E994-41A1-9B1F-3A9EFE82E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9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449-FFD2-4EE0-BAF9-1E9583205D13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BBFA-E994-41A1-9B1F-3A9EFE82E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35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449-FFD2-4EE0-BAF9-1E9583205D13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BBFA-E994-41A1-9B1F-3A9EFE82E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6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449-FFD2-4EE0-BAF9-1E9583205D13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BBFA-E994-41A1-9B1F-3A9EFE82E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4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449-FFD2-4EE0-BAF9-1E9583205D13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BBFA-E994-41A1-9B1F-3A9EFE82E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9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1449-FFD2-4EE0-BAF9-1E9583205D13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BBFA-E994-41A1-9B1F-3A9EFE82E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2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1449-FFD2-4EE0-BAF9-1E9583205D13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7BBFA-E994-41A1-9B1F-3A9EFE82E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78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1449-FFD2-4EE0-BAF9-1E9583205D13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7BBFA-E994-41A1-9B1F-3A9EFE82E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0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audio" Target="../media/audio9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audio" Target="../media/audio7.wav"/><Relationship Id="rId5" Type="http://schemas.openxmlformats.org/officeDocument/2006/relationships/audio" Target="../media/audio4.wav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openxmlformats.org/officeDocument/2006/relationships/audio" Target="../media/audio6.wav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Albertus Extra Bold" panose="020E0802040304020204" pitchFamily="34" charset="0"/>
              </a:rPr>
              <a:t>Maze Challenge</a:t>
            </a:r>
            <a:endParaRPr lang="en-US" sz="6600" b="1" dirty="0">
              <a:latin typeface="Albertus Extra Bold" panose="020E0802040304020204" pitchFamily="34" charset="0"/>
            </a:endParaRPr>
          </a:p>
        </p:txBody>
      </p:sp>
      <p:pic>
        <p:nvPicPr>
          <p:cNvPr id="2050" name="Picture 2" descr="Image result for start 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05160"/>
            <a:ext cx="2286000" cy="227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5935376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istral" panose="03090702030407020403" pitchFamily="66" charset="0"/>
              </a:rPr>
              <a:t>Created by Mr. </a:t>
            </a:r>
            <a:r>
              <a:rPr lang="en-US" sz="2000" dirty="0" err="1" smtClean="0">
                <a:latin typeface="Mistral" panose="03090702030407020403" pitchFamily="66" charset="0"/>
              </a:rPr>
              <a:t>Kazi</a:t>
            </a:r>
            <a:r>
              <a:rPr lang="en-US" sz="2000" dirty="0" smtClean="0">
                <a:latin typeface="Mistral" panose="03090702030407020403" pitchFamily="66" charset="0"/>
              </a:rPr>
              <a:t> © 2018</a:t>
            </a:r>
            <a:endParaRPr lang="en-US" sz="20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Hover r:id="" action="ppaction://hlinkshowjump?jump=nextslide">
              <a:snd r:embed="rId5" name="laser.wav"/>
            </a:hlinkHover>
          </p:cNvPr>
          <p:cNvSpPr/>
          <p:nvPr/>
        </p:nvSpPr>
        <p:spPr>
          <a:xfrm>
            <a:off x="0" y="-122054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95399" y="5181600"/>
            <a:ext cx="6705601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5105400" y="2286000"/>
            <a:ext cx="48768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2209800" y="304800"/>
            <a:ext cx="48768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103001" y="1497197"/>
            <a:ext cx="3299197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09800" y="3124199"/>
            <a:ext cx="1524001" cy="4797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>
            <a:hlinkClick r:id="" action="ppaction://hlinkshowjump?jump=nextslide">
              <a:snd r:embed="rId5" name="laser.wav"/>
            </a:hlinkClick>
            <a:hlinkHover r:id="" action="ppaction://hlinkshowjump?jump=nextslide">
              <a:snd r:embed="rId5" name="laser.wav"/>
            </a:hlinkHover>
          </p:cNvPr>
          <p:cNvSpPr/>
          <p:nvPr/>
        </p:nvSpPr>
        <p:spPr>
          <a:xfrm>
            <a:off x="7429500" y="1981200"/>
            <a:ext cx="1143000" cy="1142999"/>
          </a:xfrm>
          <a:prstGeom prst="star5">
            <a:avLst/>
          </a:prstGeom>
          <a:solidFill>
            <a:srgbClr val="FF000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hlinkHover r:id="rId6" action="ppaction://hlinksldjump">
              <a:snd r:embed="rId7" name="applause.wav"/>
            </a:hlinkHover>
          </p:cNvPr>
          <p:cNvSpPr/>
          <p:nvPr/>
        </p:nvSpPr>
        <p:spPr>
          <a:xfrm>
            <a:off x="3733801" y="1882404"/>
            <a:ext cx="1752599" cy="17215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admin\AppData\Local\Microsoft\Windows\Temporary Internet Files\Content.IE5\9YB8T3E6\checkered_flag[1]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49" y="2095499"/>
            <a:ext cx="10849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43600" y="1219201"/>
            <a:ext cx="152400" cy="2384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43600" y="3429000"/>
            <a:ext cx="1143000" cy="174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Sort 10">
            <a:hlinkHover r:id="" action="ppaction://hlinkshowjump?jump=nextslide">
              <a:snd r:embed="rId9" name="bomb.wav"/>
            </a:hlinkHover>
          </p:cNvPr>
          <p:cNvSpPr/>
          <p:nvPr/>
        </p:nvSpPr>
        <p:spPr>
          <a:xfrm>
            <a:off x="2454729" y="762000"/>
            <a:ext cx="381000" cy="838200"/>
          </a:xfrm>
          <a:prstGeom prst="flowChartSort">
            <a:avLst/>
          </a:prstGeom>
          <a:solidFill>
            <a:srgbClr val="FF000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>
            <a:hlinkHover r:id="rId10" action="ppaction://hlinksldjump">
              <a:snd r:embed="rId11" name="explode.wav"/>
            </a:hlinkHover>
          </p:cNvPr>
          <p:cNvSpPr/>
          <p:nvPr/>
        </p:nvSpPr>
        <p:spPr>
          <a:xfrm>
            <a:off x="5029200" y="3962400"/>
            <a:ext cx="1066800" cy="990600"/>
          </a:xfrm>
          <a:prstGeom prst="sun">
            <a:avLst/>
          </a:prstGeom>
          <a:solidFill>
            <a:srgbClr val="FF000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riped Right Arrow 13">
            <a:hlinkHover r:id="rId10" action="ppaction://hlinksldjump">
              <a:snd r:embed="rId12" name="hammer.wav"/>
            </a:hlinkHover>
          </p:cNvPr>
          <p:cNvSpPr/>
          <p:nvPr/>
        </p:nvSpPr>
        <p:spPr>
          <a:xfrm>
            <a:off x="323800" y="304798"/>
            <a:ext cx="762001" cy="304800"/>
          </a:xfrm>
          <a:prstGeom prst="stripedRightArrow">
            <a:avLst/>
          </a:prstGeom>
          <a:solidFill>
            <a:srgbClr val="FF000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hlinkHover r:id="" action="ppaction://hlinkshowjump?jump=nextslide">
              <a:snd r:embed="rId13" name="camera.wav"/>
            </a:hlinkHover>
          </p:cNvPr>
          <p:cNvSpPr/>
          <p:nvPr/>
        </p:nvSpPr>
        <p:spPr>
          <a:xfrm>
            <a:off x="3733801" y="3009898"/>
            <a:ext cx="732951" cy="594095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hlinkHover r:id="" action="ppaction://hlinkshowjump?jump=nextslide">
              <a:snd r:embed="rId13" name="camera.wav"/>
            </a:hlinkHover>
          </p:cNvPr>
          <p:cNvSpPr/>
          <p:nvPr/>
        </p:nvSpPr>
        <p:spPr>
          <a:xfrm>
            <a:off x="4466752" y="3009898"/>
            <a:ext cx="1019648" cy="594097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ightning Bolt 16">
            <a:hlinkHover r:id="" action="ppaction://hlinkshowjump?jump=nextslide">
              <a:snd r:embed="rId11" name="explode.wav"/>
            </a:hlinkHover>
          </p:cNvPr>
          <p:cNvSpPr/>
          <p:nvPr/>
        </p:nvSpPr>
        <p:spPr>
          <a:xfrm>
            <a:off x="1295399" y="2732313"/>
            <a:ext cx="762000" cy="735198"/>
          </a:xfrm>
          <a:prstGeom prst="lightningBol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ightning Bolt 20">
            <a:hlinkHover r:id="" action="ppaction://hlinkshowjump?jump=nextslide">
              <a:snd r:embed="rId11" name="explode.wav"/>
            </a:hlinkHover>
          </p:cNvPr>
          <p:cNvSpPr/>
          <p:nvPr/>
        </p:nvSpPr>
        <p:spPr>
          <a:xfrm>
            <a:off x="1964773" y="3886200"/>
            <a:ext cx="762000" cy="735198"/>
          </a:xfrm>
          <a:prstGeom prst="lightningBol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&quot;No&quot; Symbol 15">
            <a:hlinkHover r:id="" action="ppaction://hlinkshowjump?jump=nextslide">
              <a:snd r:embed="rId4" name="suction.wav"/>
            </a:hlinkHover>
          </p:cNvPr>
          <p:cNvSpPr/>
          <p:nvPr/>
        </p:nvSpPr>
        <p:spPr>
          <a:xfrm>
            <a:off x="6172200" y="1882404"/>
            <a:ext cx="838200" cy="784596"/>
          </a:xfrm>
          <a:prstGeom prst="noSmoking">
            <a:avLst/>
          </a:prstGeom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7" name="Picture 3" descr="C:\Users\admin\AppData\Local\Microsoft\Windows\Temporary Internet Files\Content.IE5\9YB8T3E6\start-button[1]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9" y="4724400"/>
            <a:ext cx="175794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96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0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7" grpId="0" animBg="1"/>
      <p:bldP spid="21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game over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5429"/>
            <a:ext cx="758132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hlinkClick r:id="" action="ppaction://hlinkshowjump?jump=endshow"/>
          </p:cNvPr>
          <p:cNvSpPr/>
          <p:nvPr/>
        </p:nvSpPr>
        <p:spPr>
          <a:xfrm>
            <a:off x="762000" y="5072743"/>
            <a:ext cx="2895600" cy="1371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End</a:t>
            </a:r>
            <a:endParaRPr lang="en-US" sz="5400" dirty="0"/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5480377" y="5083629"/>
            <a:ext cx="2895600" cy="1371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Retry!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709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winner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winner 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winner 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Image result for winner 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winner 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Image result for winner 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6" descr="Image result for winner gif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 descr="Image result for winner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132852" cy="277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24000" y="545307"/>
            <a:ext cx="6132852" cy="10588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Winner!</a:t>
            </a:r>
            <a:endParaRPr lang="en-US" sz="6000" dirty="0"/>
          </a:p>
        </p:txBody>
      </p:sp>
      <p:sp>
        <p:nvSpPr>
          <p:cNvPr id="11" name="Rectangle 10">
            <a:hlinkClick r:id="" action="ppaction://hlinkshowjump?jump=endshow"/>
          </p:cNvPr>
          <p:cNvSpPr/>
          <p:nvPr/>
        </p:nvSpPr>
        <p:spPr>
          <a:xfrm>
            <a:off x="1466226" y="4495800"/>
            <a:ext cx="3124200" cy="126773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End Game</a:t>
            </a:r>
            <a:endParaRPr lang="en-US" sz="4000" dirty="0"/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4648200" y="4474029"/>
            <a:ext cx="3008652" cy="1267733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Main Menu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509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621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57200" y="381000"/>
            <a:ext cx="609600" cy="6096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144486" y="457200"/>
            <a:ext cx="609600" cy="6096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54379" y="3835908"/>
            <a:ext cx="1079821" cy="652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1072357">
            <a:off x="5341418" y="3216223"/>
            <a:ext cx="553039" cy="550441"/>
          </a:xfrm>
          <a:prstGeom prst="triangle">
            <a:avLst>
              <a:gd name="adj" fmla="val 57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nip Single Corner Rectangle 16"/>
          <p:cNvSpPr/>
          <p:nvPr/>
        </p:nvSpPr>
        <p:spPr>
          <a:xfrm>
            <a:off x="5765737" y="3172229"/>
            <a:ext cx="1473263" cy="67350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nip Same Side Corner Rectangle 18"/>
          <p:cNvSpPr/>
          <p:nvPr/>
        </p:nvSpPr>
        <p:spPr>
          <a:xfrm>
            <a:off x="4222288" y="3862356"/>
            <a:ext cx="1632091" cy="32083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 Same Side Corner Rectangle 20"/>
          <p:cNvSpPr/>
          <p:nvPr/>
        </p:nvSpPr>
        <p:spPr>
          <a:xfrm>
            <a:off x="6934200" y="3845733"/>
            <a:ext cx="1219200" cy="33745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>
            <a:off x="4222288" y="3399523"/>
            <a:ext cx="1677001" cy="46904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7244234" y="3216058"/>
            <a:ext cx="788607" cy="61878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22288" y="4183190"/>
            <a:ext cx="338826" cy="257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81600" y="4183190"/>
            <a:ext cx="672779" cy="257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38537" y="4183190"/>
            <a:ext cx="514863" cy="257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2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0.01297 -0.00191 0.04375 0.00608 0.0588 C 0.01667 0.07848 0.03299 0.09306 0.04878 0.10487 C 0.0533 0.10834 0.05955 0.10834 0.06441 0.11112 C 0.07205 0.11551 0.0809 0.12269 0.08941 0.12385 C 0.10417 0.12593 0.11858 0.1294 0.13333 0.13172 C 0.14635 0.1375 0.16319 0.13635 0.175 0.14445 C 0.17969 0.14769 0.17795 0.14769 0.18212 0.15232 C 0.18698 0.15764 0.19253 0.16227 0.19774 0.16667 C 0.20712 0.17454 0.19583 0.16945 0.20486 0.17292 C 0.20746 0.17871 0.21007 0.18218 0.21441 0.18565 C 0.21632 0.19491 0.21892 0.19723 0.22274 0.20487 C 0.22778 0.22709 0.2349 0.24838 0.24167 0.26991 C 0.24601 0.28357 0.24757 0.29445 0.25486 0.30625 C 0.25816 0.31158 0.25816 0.31575 0.26198 0.32037 C 0.26406 0.32894 0.26962 0.3345 0.27378 0.34121 C 0.27674 0.34607 0.27951 0.35162 0.28333 0.35556 C 0.28559 0.35787 0.28802 0.35973 0.29045 0.36181 C 0.29167 0.36297 0.2941 0.36505 0.2941 0.36505 C 0.29757 0.372 0.30312 0.37454 0.30833 0.3794 C 0.31319 0.3838 0.31944 0.3882 0.32378 0.39375 C 0.325 0.39537 0.32604 0.39723 0.32743 0.39838 C 0.33316 0.40255 0.3467 0.40718 0.35365 0.4095 C 0.35694 0.4125 0.36076 0.41528 0.36441 0.41737 C 0.36667 0.41875 0.3691 0.41945 0.37153 0.42061 C 0.37274 0.42107 0.375 0.42223 0.375 0.42223 L 0 0 Z " pathEditMode="relative" ptsTypes="fffffffffffffffffffffffffA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39 0.02083 0.00278 0.05393 0.01198 0.07129 C 0.01389 0.08194 0.02275 0.09745 0.02987 0.10324 C 0.03594 0.10833 0.03507 0.10439 0.04167 0.11273 C 0.04879 0.12176 0.05469 0.12754 0.06424 0.13009 C 0.06962 0.13379 0.075 0.13611 0.08091 0.13796 C 0.08612 0.14259 0.09289 0.1456 0.09879 0.14907 C 0.10105 0.15046 0.10382 0.15046 0.10591 0.15231 C 0.10834 0.15439 0.11077 0.15671 0.1132 0.15879 C 0.11598 0.16134 0.12153 0.16666 0.12153 0.16666 C 0.12223 0.16828 0.12275 0.17013 0.12379 0.17129 C 0.12483 0.17245 0.12657 0.17176 0.12744 0.17291 C 0.1283 0.17407 0.12778 0.17638 0.12865 0.17777 C 0.12952 0.17916 0.13108 0.17963 0.13212 0.18101 C 0.13351 0.18287 0.13455 0.18518 0.13577 0.18726 C 0.13959 0.19444 0.14185 0.20023 0.14653 0.20625 C 0.14688 0.2074 0.14827 0.21458 0.14879 0.21574 C 0.15053 0.21967 0.15487 0.22685 0.15487 0.22685 C 0.15851 0.24421 0.16407 0.26342 0.17032 0.27939 C 0.17205 0.28379 0.17119 0.28634 0.17379 0.29051 C 0.17622 0.29467 0.18212 0.30162 0.18212 0.30162 C 0.18837 0.32523 0.2066 0.3287 0.22257 0.33333 C 0.23629 0.33726 0.24983 0.34166 0.2632 0.34768 C 0.27344 0.35231 0.28386 0.35717 0.29289 0.36504 C 0.29601 0.36782 0.30018 0.37291 0.30365 0.37453 C 0.30487 0.375 0.30712 0.37615 0.30712 0.37615 C 0.30174 0.36458 0.30747 0.37824 0.30365 0.35393 C 0.30209 0.34351 0.29844 0.33402 0.29653 0.32384 C 0.29566 0.31967 0.29584 0.31458 0.2941 0.31088 C 0.29202 0.30671 0.28959 0.30162 0.2882 0.29652 C 0.28438 0.28402 0.28438 0.27569 0.27744 0.26666 C 0.27466 0.25578 0.27865 0.26805 0.27153 0.25694 C 0.27032 0.25509 0.27014 0.25254 0.2691 0.25069 C 0.26771 0.24838 0.2658 0.24652 0.26424 0.24421 C 0.26164 0.23217 0.26563 0.24583 0.25955 0.23796 C 0.2573 0.23472 0.25695 0.23009 0.25487 0.22685 C 0.25 0.21944 0.24966 0.22037 0.24289 0.21574 C 0.23872 0.20856 0.23282 0.20301 0.22622 0.2 C 0.22257 0.19351 0.22101 0.19143 0.21546 0.18888 C 0.21007 0.18148 0.20608 0.18032 0.19879 0.17777 C 0.19098 0.17245 0.18282 0.16805 0.175 0.16342 C 0.17344 0.1625 0.17188 0.1625 0.17032 0.1618 C 0.16789 0.16088 0.1632 0.15879 0.1632 0.15879 C 0.15643 0.15277 0.14115 0.14421 0.13334 0.1412 C 0.12848 0.1368 0.12327 0.13611 0.11789 0.13333 C 0.1066 0.12754 0.09619 0.1206 0.08577 0.11273 C 0.07987 0.10833 0.0757 0.10231 0.07032 0.09838 C 0.06789 0.09652 0.0632 0.09213 0.0632 0.09213 C 0.06146 0.08541 0.05851 0.08125 0.05487 0.07615 C 0.05087 0.06041 0.03976 0.05833 0.03212 0.04768 C 0.02796 0.04189 0.02362 0.0375 0.01789 0.03495 C 0.01702 0.03333 0.0165 0.03148 0.01546 0.03009 C 0.01441 0.0287 0.01285 0.02824 0.01198 0.02685 C 0.00816 0.02037 0.0099 0.01458 0.00244 0.01111 C 0.00157 0.0074 -0.00208 0.00277 0 0 Z " pathEditMode="relative" ptsTypes="fffffffffffffffffffffffffffffffffffffffffffffffffffffff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18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1_Office Theme</vt:lpstr>
      <vt:lpstr>Maze Challenge</vt:lpstr>
      <vt:lpstr>PowerPoint Presentation</vt:lpstr>
      <vt:lpstr>PowerPoint Presentation</vt:lpstr>
      <vt:lpstr>PowerPoint Presentation</vt:lpstr>
      <vt:lpstr>PowerPoint Presentation</vt:lpstr>
    </vt:vector>
  </TitlesOfParts>
  <Company>New York City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Maze Challenge</dc:title>
  <dc:creator>Admin</dc:creator>
  <cp:lastModifiedBy>Admin</cp:lastModifiedBy>
  <cp:revision>25</cp:revision>
  <dcterms:created xsi:type="dcterms:W3CDTF">2018-02-02T14:52:19Z</dcterms:created>
  <dcterms:modified xsi:type="dcterms:W3CDTF">2018-06-18T18:08:40Z</dcterms:modified>
</cp:coreProperties>
</file>